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5"/>
  </p:sldMasterIdLst>
  <p:notesMasterIdLst>
    <p:notesMasterId r:id="rId31"/>
  </p:notesMasterIdLst>
  <p:handoutMasterIdLst>
    <p:handoutMasterId r:id="rId32"/>
  </p:handoutMasterIdLst>
  <p:sldIdLst>
    <p:sldId id="422" r:id="rId6"/>
    <p:sldId id="451" r:id="rId7"/>
    <p:sldId id="1227" r:id="rId8"/>
    <p:sldId id="503" r:id="rId9"/>
    <p:sldId id="1963" r:id="rId10"/>
    <p:sldId id="647" r:id="rId11"/>
    <p:sldId id="389" r:id="rId12"/>
    <p:sldId id="269" r:id="rId13"/>
    <p:sldId id="956" r:id="rId14"/>
    <p:sldId id="1530" r:id="rId15"/>
    <p:sldId id="1511" r:id="rId16"/>
    <p:sldId id="1579" r:id="rId17"/>
    <p:sldId id="1565" r:id="rId18"/>
    <p:sldId id="1524" r:id="rId19"/>
    <p:sldId id="1965" r:id="rId20"/>
    <p:sldId id="1974" r:id="rId21"/>
    <p:sldId id="1964" r:id="rId22"/>
    <p:sldId id="1973" r:id="rId23"/>
    <p:sldId id="1975" r:id="rId24"/>
    <p:sldId id="1021" r:id="rId25"/>
    <p:sldId id="1580" r:id="rId26"/>
    <p:sldId id="1028" r:id="rId27"/>
    <p:sldId id="964" r:id="rId28"/>
    <p:sldId id="494" r:id="rId29"/>
    <p:sldId id="740" r:id="rId30"/>
  </p:sldIdLst>
  <p:sldSz cx="12192000" cy="68580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Hanusa" initials="EH" lastIdx="2" clrIdx="0">
    <p:extLst>
      <p:ext uri="{19B8F6BF-5375-455C-9EA6-DF929625EA0E}">
        <p15:presenceInfo xmlns:p15="http://schemas.microsoft.com/office/powerpoint/2012/main" userId="S-1-5-21-1292428093-1060284298-839522115-6312" providerId="AD"/>
      </p:ext>
    </p:extLst>
  </p:cmAuthor>
  <p:cmAuthor id="2" name="Karen Meulendyke" initials="KM" lastIdx="29" clrIdx="1">
    <p:extLst>
      <p:ext uri="{19B8F6BF-5375-455C-9EA6-DF929625EA0E}">
        <p15:presenceInfo xmlns:p15="http://schemas.microsoft.com/office/powerpoint/2012/main" userId="S-1-5-21-1292428093-1060284298-839522115-12004" providerId="AD"/>
      </p:ext>
    </p:extLst>
  </p:cmAuthor>
  <p:cmAuthor id="3" name="Catherine Paradisin" initials="CP" lastIdx="9" clrIdx="2">
    <p:extLst>
      <p:ext uri="{19B8F6BF-5375-455C-9EA6-DF929625EA0E}">
        <p15:presenceInfo xmlns:p15="http://schemas.microsoft.com/office/powerpoint/2012/main" userId="S-1-5-21-1292428093-1060284298-839522115-15350" providerId="AD"/>
      </p:ext>
    </p:extLst>
  </p:cmAuthor>
  <p:cmAuthor id="4" name="Sarah Beach" initials="SB" lastIdx="1" clrIdx="3">
    <p:extLst>
      <p:ext uri="{19B8F6BF-5375-455C-9EA6-DF929625EA0E}">
        <p15:presenceInfo xmlns:p15="http://schemas.microsoft.com/office/powerpoint/2012/main" userId="S-1-5-21-1292428093-1060284298-839522115-12044" providerId="AD"/>
      </p:ext>
    </p:extLst>
  </p:cmAuthor>
  <p:cmAuthor id="5" name="Allison Finseth" initials="AF" lastIdx="11" clrIdx="4">
    <p:extLst>
      <p:ext uri="{19B8F6BF-5375-455C-9EA6-DF929625EA0E}">
        <p15:presenceInfo xmlns:p15="http://schemas.microsoft.com/office/powerpoint/2012/main" userId="S-1-5-21-1292428093-1060284298-839522115-11777" providerId="AD"/>
      </p:ext>
    </p:extLst>
  </p:cmAuthor>
  <p:cmAuthor id="6" name="Jess Haven" initials="JH" lastIdx="6" clrIdx="5">
    <p:extLst>
      <p:ext uri="{19B8F6BF-5375-455C-9EA6-DF929625EA0E}">
        <p15:presenceInfo xmlns:p15="http://schemas.microsoft.com/office/powerpoint/2012/main" userId="S-1-5-21-1292428093-1060284298-839522115-15341" providerId="AD"/>
      </p:ext>
    </p:extLst>
  </p:cmAuthor>
  <p:cmAuthor id="7" name="Sarah Beach" initials="SB [2]" lastIdx="2" clrIdx="6">
    <p:extLst>
      <p:ext uri="{19B8F6BF-5375-455C-9EA6-DF929625EA0E}">
        <p15:presenceInfo xmlns:p15="http://schemas.microsoft.com/office/powerpoint/2012/main" userId="S::sbeach@nccdglobal.org::18a8c0ed-41de-4e57-a53e-8d37ed561f2b" providerId="AD"/>
      </p:ext>
    </p:extLst>
  </p:cmAuthor>
  <p:cmAuthor id="8" name="Dave Lee" initials="DL" lastIdx="17" clrIdx="7">
    <p:extLst>
      <p:ext uri="{19B8F6BF-5375-455C-9EA6-DF929625EA0E}">
        <p15:presenceInfo xmlns:p15="http://schemas.microsoft.com/office/powerpoint/2012/main" userId="S::DLee@nccdglobal.org::5e68cf44-1e00-4a1f-b491-6a1599fbc0d5" providerId="AD"/>
      </p:ext>
    </p:extLst>
  </p:cmAuthor>
  <p:cmAuthor id="9" name="Debra Greene" initials="DG" lastIdx="8" clrIdx="8">
    <p:extLst>
      <p:ext uri="{19B8F6BF-5375-455C-9EA6-DF929625EA0E}">
        <p15:presenceInfo xmlns:p15="http://schemas.microsoft.com/office/powerpoint/2012/main" userId="S-1-5-21-1292428093-1060284298-839522115-10879" providerId="AD"/>
      </p:ext>
    </p:extLst>
  </p:cmAuthor>
  <p:cmAuthor id="10" name="Raelene Freitag" initials="RF" lastIdx="11" clrIdx="9">
    <p:extLst>
      <p:ext uri="{19B8F6BF-5375-455C-9EA6-DF929625EA0E}">
        <p15:presenceInfo xmlns:p15="http://schemas.microsoft.com/office/powerpoint/2012/main" userId="S::RFreitag@nccdglobal.org::10f1654f-a56b-4329-91f2-4631c6cbff79" providerId="AD"/>
      </p:ext>
    </p:extLst>
  </p:cmAuthor>
  <p:cmAuthor id="11" name="Emerson Ives" initials="EI" lastIdx="7" clrIdx="10">
    <p:extLst>
      <p:ext uri="{19B8F6BF-5375-455C-9EA6-DF929625EA0E}">
        <p15:presenceInfo xmlns:p15="http://schemas.microsoft.com/office/powerpoint/2012/main" userId="S::EIves@nccdglobal.org::9e734547-0419-4969-898a-52cafa600bb5" providerId="AD"/>
      </p:ext>
    </p:extLst>
  </p:cmAuthor>
  <p:cmAuthor id="12" name="Claire Crowley" initials="CC" lastIdx="9" clrIdx="11">
    <p:extLst>
      <p:ext uri="{19B8F6BF-5375-455C-9EA6-DF929625EA0E}">
        <p15:presenceInfo xmlns:p15="http://schemas.microsoft.com/office/powerpoint/2012/main" userId="S::CCrowley@nccdglobal.org::dcec5940-6c2f-4e9f-bd6b-e22217fd1bbb" providerId="AD"/>
      </p:ext>
    </p:extLst>
  </p:cmAuthor>
  <p:cmAuthor id="13" name="Emily Ramasamy" initials="ER" lastIdx="6" clrIdx="12">
    <p:extLst>
      <p:ext uri="{19B8F6BF-5375-455C-9EA6-DF929625EA0E}">
        <p15:presenceInfo xmlns:p15="http://schemas.microsoft.com/office/powerpoint/2012/main" userId="Emily Ramasamy" providerId="None"/>
      </p:ext>
    </p:extLst>
  </p:cmAuthor>
  <p:cmAuthor id="14" name="Lucy Hodgman" initials="LH" lastIdx="22" clrIdx="13">
    <p:extLst>
      <p:ext uri="{19B8F6BF-5375-455C-9EA6-DF929625EA0E}">
        <p15:presenceInfo xmlns:p15="http://schemas.microsoft.com/office/powerpoint/2012/main" userId="S::LHodgman@nccdglobal.org::1efab590-6e3f-45e3-9ed8-d17b4eda2258" providerId="AD"/>
      </p:ext>
    </p:extLst>
  </p:cmAuthor>
  <p:cmAuthor id="15" name="Erin Wicke Dankert" initials="EWD" lastIdx="6" clrIdx="14">
    <p:extLst>
      <p:ext uri="{19B8F6BF-5375-455C-9EA6-DF929625EA0E}">
        <p15:presenceInfo xmlns:p15="http://schemas.microsoft.com/office/powerpoint/2012/main" userId="S::EWickeDankert@nccdglobal.org::3e3070af-6d1b-4756-b657-7d079592d1ba" providerId="AD"/>
      </p:ext>
    </p:extLst>
  </p:cmAuthor>
  <p:cmAuthor id="16" name="Philip Decter" initials="PD" lastIdx="2" clrIdx="15">
    <p:extLst>
      <p:ext uri="{19B8F6BF-5375-455C-9EA6-DF929625EA0E}">
        <p15:presenceInfo xmlns:p15="http://schemas.microsoft.com/office/powerpoint/2012/main" userId="Philip Dec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32532"/>
    <a:srgbClr val="C6C7C9"/>
    <a:srgbClr val="006E8D"/>
    <a:srgbClr val="EDA17F"/>
    <a:srgbClr val="656260"/>
    <a:srgbClr val="716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815" autoAdjust="0"/>
  </p:normalViewPr>
  <p:slideViewPr>
    <p:cSldViewPr snapToGrid="0">
      <p:cViewPr varScale="1">
        <p:scale>
          <a:sx n="38" d="100"/>
          <a:sy n="38" d="100"/>
        </p:scale>
        <p:origin x="1740" y="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BC8F3-9CBC-4088-BE69-D7CCD917A1A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C29A851-8EFC-499E-A8F4-612E5EFC32AD}">
      <dgm:prSet/>
      <dgm:spPr/>
      <dgm:t>
        <a:bodyPr/>
        <a:lstStyle/>
        <a:p>
          <a:r>
            <a:rPr lang="en-US"/>
            <a:t>ACL 20-142</a:t>
          </a:r>
        </a:p>
      </dgm:t>
    </dgm:pt>
    <dgm:pt modelId="{CB77D12D-3000-4B6A-BF04-51AE4C346AD3}" type="parTrans" cxnId="{F1A2D7BC-C108-4543-AE1F-75CC759391C2}">
      <dgm:prSet/>
      <dgm:spPr/>
      <dgm:t>
        <a:bodyPr/>
        <a:lstStyle/>
        <a:p>
          <a:endParaRPr lang="en-US"/>
        </a:p>
      </dgm:t>
    </dgm:pt>
    <dgm:pt modelId="{971B0B3B-4C11-4DB1-8791-A11A1CD2D9B8}" type="sibTrans" cxnId="{F1A2D7BC-C108-4543-AE1F-75CC759391C2}">
      <dgm:prSet/>
      <dgm:spPr/>
      <dgm:t>
        <a:bodyPr/>
        <a:lstStyle/>
        <a:p>
          <a:endParaRPr lang="en-US"/>
        </a:p>
      </dgm:t>
    </dgm:pt>
    <dgm:pt modelId="{C93B6822-269F-4A8F-A74E-311766848451}">
      <dgm:prSet/>
      <dgm:spPr/>
      <dgm:t>
        <a:bodyPr/>
        <a:lstStyle/>
        <a:p>
          <a:r>
            <a:rPr lang="en-US"/>
            <a:t>Hotline Tool Updates Memo</a:t>
          </a:r>
        </a:p>
      </dgm:t>
    </dgm:pt>
    <dgm:pt modelId="{901787E0-5A64-4304-8D98-439B8290BD05}" type="parTrans" cxnId="{5447E8C4-2DCB-4B4C-BCFE-51E1D0ABA045}">
      <dgm:prSet/>
      <dgm:spPr/>
      <dgm:t>
        <a:bodyPr/>
        <a:lstStyle/>
        <a:p>
          <a:endParaRPr lang="en-US"/>
        </a:p>
      </dgm:t>
    </dgm:pt>
    <dgm:pt modelId="{5B99B9D0-C1E9-4B3D-9A6A-AB171BF2B54F}" type="sibTrans" cxnId="{5447E8C4-2DCB-4B4C-BCFE-51E1D0ABA045}">
      <dgm:prSet/>
      <dgm:spPr/>
      <dgm:t>
        <a:bodyPr/>
        <a:lstStyle/>
        <a:p>
          <a:endParaRPr lang="en-US"/>
        </a:p>
      </dgm:t>
    </dgm:pt>
    <dgm:pt modelId="{C615F8E5-DD36-4330-864A-D0223D5B3D10}">
      <dgm:prSet/>
      <dgm:spPr/>
      <dgm:t>
        <a:bodyPr/>
        <a:lstStyle/>
        <a:p>
          <a:pPr algn="ctr"/>
          <a:r>
            <a:rPr lang="en-US"/>
            <a:t>Hotline Tool Training for Staff and Supervisors</a:t>
          </a:r>
        </a:p>
      </dgm:t>
    </dgm:pt>
    <dgm:pt modelId="{1543C84D-249B-4CF3-9299-C5E93B544ECB}" type="parTrans" cxnId="{28A2575C-19D8-49BD-9D98-4F20E1EC5F6A}">
      <dgm:prSet/>
      <dgm:spPr/>
      <dgm:t>
        <a:bodyPr/>
        <a:lstStyle/>
        <a:p>
          <a:endParaRPr lang="en-US"/>
        </a:p>
      </dgm:t>
    </dgm:pt>
    <dgm:pt modelId="{716D53C8-5081-4F1A-8921-32FAB71A54F1}" type="sibTrans" cxnId="{28A2575C-19D8-49BD-9D98-4F20E1EC5F6A}">
      <dgm:prSet/>
      <dgm:spPr/>
      <dgm:t>
        <a:bodyPr/>
        <a:lstStyle/>
        <a:p>
          <a:endParaRPr lang="en-US"/>
        </a:p>
      </dgm:t>
    </dgm:pt>
    <dgm:pt modelId="{095B25FE-9CF5-43DB-82F3-A6B3CE9789C9}">
      <dgm:prSet/>
      <dgm:spPr/>
      <dgm:t>
        <a:bodyPr/>
        <a:lstStyle/>
        <a:p>
          <a:r>
            <a:rPr lang="en-US"/>
            <a:t>State-Sponsored Technical Assistance and Support</a:t>
          </a:r>
        </a:p>
      </dgm:t>
    </dgm:pt>
    <dgm:pt modelId="{8F6A4EBF-8B33-4305-90E8-F226FCE4F02B}" type="parTrans" cxnId="{221B0B18-AA66-4BFC-B659-52969C9ED9D3}">
      <dgm:prSet/>
      <dgm:spPr/>
      <dgm:t>
        <a:bodyPr/>
        <a:lstStyle/>
        <a:p>
          <a:endParaRPr lang="en-US"/>
        </a:p>
      </dgm:t>
    </dgm:pt>
    <dgm:pt modelId="{C51CA7BC-90A3-4298-9A13-3921C7A982C4}" type="sibTrans" cxnId="{221B0B18-AA66-4BFC-B659-52969C9ED9D3}">
      <dgm:prSet/>
      <dgm:spPr/>
      <dgm:t>
        <a:bodyPr/>
        <a:lstStyle/>
        <a:p>
          <a:endParaRPr lang="en-US"/>
        </a:p>
      </dgm:t>
    </dgm:pt>
    <dgm:pt modelId="{48745CAF-7FE8-4AA4-85A4-68F71F5C6BA5}" type="pres">
      <dgm:prSet presAssocID="{7E5BC8F3-9CBC-4088-BE69-D7CCD917A1A1}" presName="diagram" presStyleCnt="0">
        <dgm:presLayoutVars>
          <dgm:dir/>
          <dgm:resizeHandles val="exact"/>
        </dgm:presLayoutVars>
      </dgm:prSet>
      <dgm:spPr/>
    </dgm:pt>
    <dgm:pt modelId="{9158B3A5-2385-48B6-B8F0-22444A42B0F8}" type="pres">
      <dgm:prSet presAssocID="{2C29A851-8EFC-499E-A8F4-612E5EFC32AD}" presName="node" presStyleLbl="node1" presStyleIdx="0" presStyleCnt="4">
        <dgm:presLayoutVars>
          <dgm:bulletEnabled val="1"/>
        </dgm:presLayoutVars>
      </dgm:prSet>
      <dgm:spPr/>
    </dgm:pt>
    <dgm:pt modelId="{B54BE407-B539-4B63-B507-2AD0E337CE8E}" type="pres">
      <dgm:prSet presAssocID="{971B0B3B-4C11-4DB1-8791-A11A1CD2D9B8}" presName="sibTrans" presStyleCnt="0"/>
      <dgm:spPr/>
    </dgm:pt>
    <dgm:pt modelId="{9BD617BE-1D72-4844-A4E2-A777AD0AE495}" type="pres">
      <dgm:prSet presAssocID="{C93B6822-269F-4A8F-A74E-311766848451}" presName="node" presStyleLbl="node1" presStyleIdx="1" presStyleCnt="4">
        <dgm:presLayoutVars>
          <dgm:bulletEnabled val="1"/>
        </dgm:presLayoutVars>
      </dgm:prSet>
      <dgm:spPr/>
    </dgm:pt>
    <dgm:pt modelId="{CAC83CD3-E5C0-4EEA-81F1-4039E58E024C}" type="pres">
      <dgm:prSet presAssocID="{5B99B9D0-C1E9-4B3D-9A6A-AB171BF2B54F}" presName="sibTrans" presStyleCnt="0"/>
      <dgm:spPr/>
    </dgm:pt>
    <dgm:pt modelId="{088EF253-827B-40E5-9582-934469E1EE63}" type="pres">
      <dgm:prSet presAssocID="{C615F8E5-DD36-4330-864A-D0223D5B3D10}" presName="node" presStyleLbl="node1" presStyleIdx="2" presStyleCnt="4">
        <dgm:presLayoutVars>
          <dgm:bulletEnabled val="1"/>
        </dgm:presLayoutVars>
      </dgm:prSet>
      <dgm:spPr/>
    </dgm:pt>
    <dgm:pt modelId="{FAC7C9B6-441D-43AF-AD5B-6F4ACC7B2F30}" type="pres">
      <dgm:prSet presAssocID="{716D53C8-5081-4F1A-8921-32FAB71A54F1}" presName="sibTrans" presStyleCnt="0"/>
      <dgm:spPr/>
    </dgm:pt>
    <dgm:pt modelId="{9EF9D4CF-7447-4BA5-8972-13F979311BCD}" type="pres">
      <dgm:prSet presAssocID="{095B25FE-9CF5-43DB-82F3-A6B3CE9789C9}" presName="node" presStyleLbl="node1" presStyleIdx="3" presStyleCnt="4" custScaleX="326115">
        <dgm:presLayoutVars>
          <dgm:bulletEnabled val="1"/>
        </dgm:presLayoutVars>
      </dgm:prSet>
      <dgm:spPr/>
    </dgm:pt>
  </dgm:ptLst>
  <dgm:cxnLst>
    <dgm:cxn modelId="{68A12608-8E49-4399-9E46-B2C1773E814C}" type="presOf" srcId="{7E5BC8F3-9CBC-4088-BE69-D7CCD917A1A1}" destId="{48745CAF-7FE8-4AA4-85A4-68F71F5C6BA5}" srcOrd="0" destOrd="0" presId="urn:microsoft.com/office/officeart/2005/8/layout/default"/>
    <dgm:cxn modelId="{221B0B18-AA66-4BFC-B659-52969C9ED9D3}" srcId="{7E5BC8F3-9CBC-4088-BE69-D7CCD917A1A1}" destId="{095B25FE-9CF5-43DB-82F3-A6B3CE9789C9}" srcOrd="3" destOrd="0" parTransId="{8F6A4EBF-8B33-4305-90E8-F226FCE4F02B}" sibTransId="{C51CA7BC-90A3-4298-9A13-3921C7A982C4}"/>
    <dgm:cxn modelId="{28A2575C-19D8-49BD-9D98-4F20E1EC5F6A}" srcId="{7E5BC8F3-9CBC-4088-BE69-D7CCD917A1A1}" destId="{C615F8E5-DD36-4330-864A-D0223D5B3D10}" srcOrd="2" destOrd="0" parTransId="{1543C84D-249B-4CF3-9299-C5E93B544ECB}" sibTransId="{716D53C8-5081-4F1A-8921-32FAB71A54F1}"/>
    <dgm:cxn modelId="{54AF3F5A-76C8-4E7F-BBFB-F8E82E59E2A0}" type="presOf" srcId="{C93B6822-269F-4A8F-A74E-311766848451}" destId="{9BD617BE-1D72-4844-A4E2-A777AD0AE495}" srcOrd="0" destOrd="0" presId="urn:microsoft.com/office/officeart/2005/8/layout/default"/>
    <dgm:cxn modelId="{411D3FA2-2547-4334-96AC-FA1EA3CAE783}" type="presOf" srcId="{C615F8E5-DD36-4330-864A-D0223D5B3D10}" destId="{088EF253-827B-40E5-9582-934469E1EE63}" srcOrd="0" destOrd="0" presId="urn:microsoft.com/office/officeart/2005/8/layout/default"/>
    <dgm:cxn modelId="{F1A2D7BC-C108-4543-AE1F-75CC759391C2}" srcId="{7E5BC8F3-9CBC-4088-BE69-D7CCD917A1A1}" destId="{2C29A851-8EFC-499E-A8F4-612E5EFC32AD}" srcOrd="0" destOrd="0" parTransId="{CB77D12D-3000-4B6A-BF04-51AE4C346AD3}" sibTransId="{971B0B3B-4C11-4DB1-8791-A11A1CD2D9B8}"/>
    <dgm:cxn modelId="{B9B814C0-00C2-4B93-AC23-0F0F32DDAB84}" type="presOf" srcId="{095B25FE-9CF5-43DB-82F3-A6B3CE9789C9}" destId="{9EF9D4CF-7447-4BA5-8972-13F979311BCD}" srcOrd="0" destOrd="0" presId="urn:microsoft.com/office/officeart/2005/8/layout/default"/>
    <dgm:cxn modelId="{5447E8C4-2DCB-4B4C-BCFE-51E1D0ABA045}" srcId="{7E5BC8F3-9CBC-4088-BE69-D7CCD917A1A1}" destId="{C93B6822-269F-4A8F-A74E-311766848451}" srcOrd="1" destOrd="0" parTransId="{901787E0-5A64-4304-8D98-439B8290BD05}" sibTransId="{5B99B9D0-C1E9-4B3D-9A6A-AB171BF2B54F}"/>
    <dgm:cxn modelId="{39420FEA-34D7-4A71-8044-07161B9AD407}" type="presOf" srcId="{2C29A851-8EFC-499E-A8F4-612E5EFC32AD}" destId="{9158B3A5-2385-48B6-B8F0-22444A42B0F8}" srcOrd="0" destOrd="0" presId="urn:microsoft.com/office/officeart/2005/8/layout/default"/>
    <dgm:cxn modelId="{CF267E7A-2591-4DC8-8420-9D73935632C4}" type="presParOf" srcId="{48745CAF-7FE8-4AA4-85A4-68F71F5C6BA5}" destId="{9158B3A5-2385-48B6-B8F0-22444A42B0F8}" srcOrd="0" destOrd="0" presId="urn:microsoft.com/office/officeart/2005/8/layout/default"/>
    <dgm:cxn modelId="{7EA20306-BAD6-417E-B698-C5F59A442A54}" type="presParOf" srcId="{48745CAF-7FE8-4AA4-85A4-68F71F5C6BA5}" destId="{B54BE407-B539-4B63-B507-2AD0E337CE8E}" srcOrd="1" destOrd="0" presId="urn:microsoft.com/office/officeart/2005/8/layout/default"/>
    <dgm:cxn modelId="{E56FC96F-9D8D-425A-98D2-2FC1431171EE}" type="presParOf" srcId="{48745CAF-7FE8-4AA4-85A4-68F71F5C6BA5}" destId="{9BD617BE-1D72-4844-A4E2-A777AD0AE495}" srcOrd="2" destOrd="0" presId="urn:microsoft.com/office/officeart/2005/8/layout/default"/>
    <dgm:cxn modelId="{8F2B6ED4-F4D6-4FF2-8BC1-9C509925E269}" type="presParOf" srcId="{48745CAF-7FE8-4AA4-85A4-68F71F5C6BA5}" destId="{CAC83CD3-E5C0-4EEA-81F1-4039E58E024C}" srcOrd="3" destOrd="0" presId="urn:microsoft.com/office/officeart/2005/8/layout/default"/>
    <dgm:cxn modelId="{E873A143-18AE-4B0F-87AD-4E048D3ED816}" type="presParOf" srcId="{48745CAF-7FE8-4AA4-85A4-68F71F5C6BA5}" destId="{088EF253-827B-40E5-9582-934469E1EE63}" srcOrd="4" destOrd="0" presId="urn:microsoft.com/office/officeart/2005/8/layout/default"/>
    <dgm:cxn modelId="{A7C186BB-6AE3-4F45-B4B4-59A181EA16CB}" type="presParOf" srcId="{48745CAF-7FE8-4AA4-85A4-68F71F5C6BA5}" destId="{FAC7C9B6-441D-43AF-AD5B-6F4ACC7B2F30}" srcOrd="5" destOrd="0" presId="urn:microsoft.com/office/officeart/2005/8/layout/default"/>
    <dgm:cxn modelId="{53FEB882-C8E3-4659-B3D8-C9D469D91B7E}" type="presParOf" srcId="{48745CAF-7FE8-4AA4-85A4-68F71F5C6BA5}" destId="{9EF9D4CF-7447-4BA5-8972-13F979311BC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8B3A5-2385-48B6-B8F0-22444A42B0F8}">
      <dsp:nvSpPr>
        <dsp:cNvPr id="0" name=""/>
        <dsp:cNvSpPr/>
      </dsp:nvSpPr>
      <dsp:spPr>
        <a:xfrm>
          <a:off x="108145" y="6735"/>
          <a:ext cx="3259971" cy="19559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ACL 20-142</a:t>
          </a:r>
        </a:p>
      </dsp:txBody>
      <dsp:txXfrm>
        <a:off x="108145" y="6735"/>
        <a:ext cx="3259971" cy="1955983"/>
      </dsp:txXfrm>
    </dsp:sp>
    <dsp:sp modelId="{9BD617BE-1D72-4844-A4E2-A777AD0AE495}">
      <dsp:nvSpPr>
        <dsp:cNvPr id="0" name=""/>
        <dsp:cNvSpPr/>
      </dsp:nvSpPr>
      <dsp:spPr>
        <a:xfrm>
          <a:off x="3694114" y="6735"/>
          <a:ext cx="3259971" cy="19559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Hotline Tool Updates Memo</a:t>
          </a:r>
        </a:p>
      </dsp:txBody>
      <dsp:txXfrm>
        <a:off x="3694114" y="6735"/>
        <a:ext cx="3259971" cy="1955983"/>
      </dsp:txXfrm>
    </dsp:sp>
    <dsp:sp modelId="{088EF253-827B-40E5-9582-934469E1EE63}">
      <dsp:nvSpPr>
        <dsp:cNvPr id="0" name=""/>
        <dsp:cNvSpPr/>
      </dsp:nvSpPr>
      <dsp:spPr>
        <a:xfrm>
          <a:off x="7280083" y="6735"/>
          <a:ext cx="3259971" cy="19559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Hotline Tool Training for Staff and Supervisors</a:t>
          </a:r>
        </a:p>
      </dsp:txBody>
      <dsp:txXfrm>
        <a:off x="7280083" y="6735"/>
        <a:ext cx="3259971" cy="1955983"/>
      </dsp:txXfrm>
    </dsp:sp>
    <dsp:sp modelId="{9EF9D4CF-7447-4BA5-8972-13F979311BCD}">
      <dsp:nvSpPr>
        <dsp:cNvPr id="0" name=""/>
        <dsp:cNvSpPr/>
      </dsp:nvSpPr>
      <dsp:spPr>
        <a:xfrm>
          <a:off x="8472" y="2288715"/>
          <a:ext cx="10631256" cy="19559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State-Sponsored Technical Assistance and Support</a:t>
          </a:r>
        </a:p>
      </dsp:txBody>
      <dsp:txXfrm>
        <a:off x="8472" y="2288715"/>
        <a:ext cx="10631256" cy="19559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687B7-0E0A-4CD0-A944-451E47223D8B}"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B624C-051B-4657-A8A4-998623E16C6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B624C-051B-4657-A8A4-998623E16C63}" type="slidenum">
              <a:rPr lang="en-US" smtClean="0"/>
              <a:t>1</a:t>
            </a:fld>
            <a:endParaRPr lang="en-US"/>
          </a:p>
        </p:txBody>
      </p:sp>
    </p:spTree>
    <p:extLst>
      <p:ext uri="{BB962C8B-B14F-4D97-AF65-F5344CB8AC3E}">
        <p14:creationId xmlns:p14="http://schemas.microsoft.com/office/powerpoint/2010/main" val="176856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10</a:t>
            </a:fld>
            <a:endParaRPr lang="en-US"/>
          </a:p>
        </p:txBody>
      </p:sp>
    </p:spTree>
    <p:extLst>
      <p:ext uri="{BB962C8B-B14F-4D97-AF65-F5344CB8AC3E}">
        <p14:creationId xmlns:p14="http://schemas.microsoft.com/office/powerpoint/2010/main" val="413104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11</a:t>
            </a:fld>
            <a:endParaRPr lang="en-US"/>
          </a:p>
        </p:txBody>
      </p:sp>
    </p:spTree>
    <p:extLst>
      <p:ext uri="{BB962C8B-B14F-4D97-AF65-F5344CB8AC3E}">
        <p14:creationId xmlns:p14="http://schemas.microsoft.com/office/powerpoint/2010/main" val="128875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12</a:t>
            </a:fld>
            <a:endParaRPr lang="en-US"/>
          </a:p>
        </p:txBody>
      </p:sp>
    </p:spTree>
    <p:extLst>
      <p:ext uri="{BB962C8B-B14F-4D97-AF65-F5344CB8AC3E}">
        <p14:creationId xmlns:p14="http://schemas.microsoft.com/office/powerpoint/2010/main" val="3507216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13</a:t>
            </a:fld>
            <a:endParaRPr lang="en-US"/>
          </a:p>
        </p:txBody>
      </p:sp>
    </p:spTree>
    <p:extLst>
      <p:ext uri="{BB962C8B-B14F-4D97-AF65-F5344CB8AC3E}">
        <p14:creationId xmlns:p14="http://schemas.microsoft.com/office/powerpoint/2010/main" val="2210767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14</a:t>
            </a:fld>
            <a:endParaRPr lang="en-US"/>
          </a:p>
        </p:txBody>
      </p:sp>
    </p:spTree>
    <p:extLst>
      <p:ext uri="{BB962C8B-B14F-4D97-AF65-F5344CB8AC3E}">
        <p14:creationId xmlns:p14="http://schemas.microsoft.com/office/powerpoint/2010/main" val="2361623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15</a:t>
            </a:fld>
            <a:endParaRPr lang="en-US"/>
          </a:p>
        </p:txBody>
      </p:sp>
    </p:spTree>
    <p:extLst>
      <p:ext uri="{BB962C8B-B14F-4D97-AF65-F5344CB8AC3E}">
        <p14:creationId xmlns:p14="http://schemas.microsoft.com/office/powerpoint/2010/main" val="3658658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16</a:t>
            </a:fld>
            <a:endParaRPr lang="en-US"/>
          </a:p>
        </p:txBody>
      </p:sp>
    </p:spTree>
    <p:extLst>
      <p:ext uri="{BB962C8B-B14F-4D97-AF65-F5344CB8AC3E}">
        <p14:creationId xmlns:p14="http://schemas.microsoft.com/office/powerpoint/2010/main" val="3036407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17</a:t>
            </a:fld>
            <a:endParaRPr lang="en-US"/>
          </a:p>
        </p:txBody>
      </p:sp>
    </p:spTree>
    <p:extLst>
      <p:ext uri="{BB962C8B-B14F-4D97-AF65-F5344CB8AC3E}">
        <p14:creationId xmlns:p14="http://schemas.microsoft.com/office/powerpoint/2010/main" val="10180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18</a:t>
            </a:fld>
            <a:endParaRPr lang="en-US"/>
          </a:p>
        </p:txBody>
      </p:sp>
    </p:spTree>
    <p:extLst>
      <p:ext uri="{BB962C8B-B14F-4D97-AF65-F5344CB8AC3E}">
        <p14:creationId xmlns:p14="http://schemas.microsoft.com/office/powerpoint/2010/main" val="98079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19</a:t>
            </a:fld>
            <a:endParaRPr lang="en-US"/>
          </a:p>
        </p:txBody>
      </p:sp>
    </p:spTree>
    <p:extLst>
      <p:ext uri="{BB962C8B-B14F-4D97-AF65-F5344CB8AC3E}">
        <p14:creationId xmlns:p14="http://schemas.microsoft.com/office/powerpoint/2010/main" val="27153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2</a:t>
            </a:fld>
            <a:endParaRPr lang="en-US"/>
          </a:p>
        </p:txBody>
      </p:sp>
    </p:spTree>
    <p:extLst>
      <p:ext uri="{BB962C8B-B14F-4D97-AF65-F5344CB8AC3E}">
        <p14:creationId xmlns:p14="http://schemas.microsoft.com/office/powerpoint/2010/main" val="1015021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390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21</a:t>
            </a:fld>
            <a:endParaRPr lang="en-US"/>
          </a:p>
        </p:txBody>
      </p:sp>
    </p:spTree>
    <p:extLst>
      <p:ext uri="{BB962C8B-B14F-4D97-AF65-F5344CB8AC3E}">
        <p14:creationId xmlns:p14="http://schemas.microsoft.com/office/powerpoint/2010/main" val="1766691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2821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7A6B624C-051B-4657-A8A4-998623E16C63}" type="slidenum">
              <a:rPr lang="en-US" smtClean="0"/>
              <a:t>23</a:t>
            </a:fld>
            <a:endParaRPr lang="en-US"/>
          </a:p>
        </p:txBody>
      </p:sp>
    </p:spTree>
    <p:extLst>
      <p:ext uri="{BB962C8B-B14F-4D97-AF65-F5344CB8AC3E}">
        <p14:creationId xmlns:p14="http://schemas.microsoft.com/office/powerpoint/2010/main" val="291186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a:xfrm>
            <a:off x="3970674" y="8829848"/>
            <a:ext cx="3038155" cy="464978"/>
          </a:xfrm>
          <a:prstGeom prst="rect">
            <a:avLst/>
          </a:prstGeom>
        </p:spPr>
        <p:txBody>
          <a:bodyPr lIns="90674" tIns="45336" rIns="90674" bIns="45336"/>
          <a:lstStyle/>
          <a:p>
            <a:pPr>
              <a:defRPr/>
            </a:pPr>
            <a:fld id="{A5C7F696-CC49-804C-9904-D01474CC6D95}" type="slidenum">
              <a:rPr lang="en-US">
                <a:solidFill>
                  <a:srgbClr val="000000"/>
                </a:solidFill>
              </a:rPr>
              <a:pPr>
                <a:defRPr/>
              </a:pPr>
              <a:t>24</a:t>
            </a:fld>
            <a:endParaRPr lang="en-US">
              <a:solidFill>
                <a:srgbClr val="000000"/>
              </a:solidFill>
            </a:endParaRPr>
          </a:p>
        </p:txBody>
      </p:sp>
      <p:sp>
        <p:nvSpPr>
          <p:cNvPr id="6" name="Date Placeholder 5"/>
          <p:cNvSpPr>
            <a:spLocks noGrp="1"/>
          </p:cNvSpPr>
          <p:nvPr>
            <p:ph type="dt" idx="12"/>
          </p:nvPr>
        </p:nvSpPr>
        <p:spPr>
          <a:xfrm>
            <a:off x="3970938" y="0"/>
            <a:ext cx="3037840" cy="464820"/>
          </a:xfrm>
          <a:prstGeom prst="rect">
            <a:avLst/>
          </a:prstGeom>
        </p:spPr>
        <p:txBody>
          <a:bodyPr/>
          <a:lstStyle/>
          <a:p>
            <a:pPr>
              <a:defRPr/>
            </a:pPr>
            <a:r>
              <a:rPr lang="en-US">
                <a:solidFill>
                  <a:srgbClr val="000000"/>
                </a:solidFill>
              </a:rPr>
              <a:t>9/11/14</a:t>
            </a:r>
          </a:p>
        </p:txBody>
      </p:sp>
      <p:sp>
        <p:nvSpPr>
          <p:cNvPr id="7" name="Header Placeholder 6"/>
          <p:cNvSpPr>
            <a:spLocks noGrp="1"/>
          </p:cNvSpPr>
          <p:nvPr>
            <p:ph type="hdr" sz="quarter" idx="13"/>
          </p:nvPr>
        </p:nvSpPr>
        <p:spPr>
          <a:xfrm>
            <a:off x="0" y="0"/>
            <a:ext cx="3037840" cy="464820"/>
          </a:xfrm>
          <a:prstGeom prst="rect">
            <a:avLst/>
          </a:prstGeom>
        </p:spPr>
        <p:txBody>
          <a:bodyPr/>
          <a:lstStyle/>
          <a:p>
            <a:pPr>
              <a:defRPr/>
            </a:pPr>
            <a:r>
              <a:rPr lang="en-US">
                <a:solidFill>
                  <a:srgbClr val="000000"/>
                </a:solidFill>
              </a:rPr>
              <a:t>CFP Coaching Intensive - Day 3</a:t>
            </a:r>
          </a:p>
        </p:txBody>
      </p:sp>
    </p:spTree>
    <p:extLst>
      <p:ext uri="{BB962C8B-B14F-4D97-AF65-F5344CB8AC3E}">
        <p14:creationId xmlns:p14="http://schemas.microsoft.com/office/powerpoint/2010/main" val="3641785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7013" y="2012816"/>
            <a:ext cx="6858000" cy="7046963"/>
          </a:xfrm>
        </p:spPr>
        <p:txBody>
          <a:bodyPr lIns="91440" rIns="91440"/>
          <a:lstStyle/>
          <a:p>
            <a:endParaRPr lang="en-CA"/>
          </a:p>
        </p:txBody>
      </p:sp>
      <p:sp>
        <p:nvSpPr>
          <p:cNvPr id="4" name="Slide Image Placeholder 3">
            <a:extLst>
              <a:ext uri="{FF2B5EF4-FFF2-40B4-BE49-F238E27FC236}">
                <a16:creationId xmlns:a16="http://schemas.microsoft.com/office/drawing/2014/main" id="{E01F1409-E7D4-408F-917F-CEBF936D35FA}"/>
              </a:ext>
            </a:extLst>
          </p:cNvPr>
          <p:cNvSpPr>
            <a:spLocks noGrp="1" noRot="1" noChangeAspect="1"/>
          </p:cNvSpPr>
          <p:nvPr>
            <p:ph type="sldImg"/>
          </p:nvPr>
        </p:nvSpPr>
        <p:spPr>
          <a:xfrm>
            <a:off x="2284413" y="347663"/>
            <a:ext cx="2743200" cy="1543050"/>
          </a:xfrm>
        </p:spPr>
      </p:sp>
    </p:spTree>
    <p:extLst>
      <p:ext uri="{BB962C8B-B14F-4D97-AF65-F5344CB8AC3E}">
        <p14:creationId xmlns:p14="http://schemas.microsoft.com/office/powerpoint/2010/main" val="182930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98513"/>
            <a:ext cx="5575300" cy="3136900"/>
          </a:xfrm>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endParaRPr lang="en-US"/>
          </a:p>
        </p:txBody>
      </p:sp>
    </p:spTree>
    <p:extLst>
      <p:ext uri="{BB962C8B-B14F-4D97-AF65-F5344CB8AC3E}">
        <p14:creationId xmlns:p14="http://schemas.microsoft.com/office/powerpoint/2010/main" val="395711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81948F-3E44-904D-A8FD-D8DAD0A847E0}" type="slidenum">
              <a:rPr lang="en-US" smtClean="0"/>
              <a:t>4</a:t>
            </a:fld>
            <a:endParaRPr lang="en-US"/>
          </a:p>
        </p:txBody>
      </p:sp>
    </p:spTree>
    <p:extLst>
      <p:ext uri="{BB962C8B-B14F-4D97-AF65-F5344CB8AC3E}">
        <p14:creationId xmlns:p14="http://schemas.microsoft.com/office/powerpoint/2010/main" val="275160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569913"/>
            <a:ext cx="5578475" cy="3138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Tree>
    <p:extLst>
      <p:ext uri="{BB962C8B-B14F-4D97-AF65-F5344CB8AC3E}">
        <p14:creationId xmlns:p14="http://schemas.microsoft.com/office/powerpoint/2010/main" val="102930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Clr>
                <a:schemeClr val="bg1"/>
              </a:buClr>
              <a:buFont typeface="Arial" panose="020B0604020202020204" pitchFamily="34" charset="0"/>
              <a:buNone/>
            </a:pPr>
            <a:endParaRPr lang="en-US"/>
          </a:p>
        </p:txBody>
      </p:sp>
      <p:sp>
        <p:nvSpPr>
          <p:cNvPr id="4" name="Slide Image Placeholder 3">
            <a:extLst>
              <a:ext uri="{FF2B5EF4-FFF2-40B4-BE49-F238E27FC236}">
                <a16:creationId xmlns:a16="http://schemas.microsoft.com/office/drawing/2014/main" id="{3ACA029D-3293-403D-B87E-485B0777C3B3}"/>
              </a:ext>
            </a:extLst>
          </p:cNvPr>
          <p:cNvSpPr>
            <a:spLocks noGrp="1" noRot="1" noChangeAspect="1"/>
          </p:cNvSpPr>
          <p:nvPr>
            <p:ph type="sldImg"/>
          </p:nvPr>
        </p:nvSpPr>
        <p:spPr>
          <a:xfrm>
            <a:off x="760413" y="569913"/>
            <a:ext cx="5578475" cy="3138487"/>
          </a:xfrm>
        </p:spPr>
      </p:sp>
    </p:spTree>
    <p:extLst>
      <p:ext uri="{BB962C8B-B14F-4D97-AF65-F5344CB8AC3E}">
        <p14:creationId xmlns:p14="http://schemas.microsoft.com/office/powerpoint/2010/main" val="2425176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7</a:t>
            </a:fld>
            <a:endParaRPr lang="en-US"/>
          </a:p>
        </p:txBody>
      </p:sp>
    </p:spTree>
    <p:extLst>
      <p:ext uri="{BB962C8B-B14F-4D97-AF65-F5344CB8AC3E}">
        <p14:creationId xmlns:p14="http://schemas.microsoft.com/office/powerpoint/2010/main" val="166330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B624C-051B-4657-A8A4-998623E16C63}" type="slidenum">
              <a:rPr lang="en-US" smtClean="0"/>
              <a:t>8</a:t>
            </a:fld>
            <a:endParaRPr lang="en-US"/>
          </a:p>
        </p:txBody>
      </p:sp>
    </p:spTree>
    <p:extLst>
      <p:ext uri="{BB962C8B-B14F-4D97-AF65-F5344CB8AC3E}">
        <p14:creationId xmlns:p14="http://schemas.microsoft.com/office/powerpoint/2010/main" val="587039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Notes Placeholder 4"/>
          <p:cNvSpPr>
            <a:spLocks noGrp="1"/>
          </p:cNvSpPr>
          <p:nvPr>
            <p:ph type="body" sz="quarter" idx="11"/>
          </p:nvPr>
        </p:nvSpPr>
        <p:spPr/>
        <p:txBody>
          <a:bodyPr/>
          <a:lstStyle/>
          <a:p>
            <a:pPr lvl="0"/>
            <a:endParaRPr lang="en-US"/>
          </a:p>
        </p:txBody>
      </p:sp>
      <p:sp>
        <p:nvSpPr>
          <p:cNvPr id="4" name="Slide Image Placeholder 3">
            <a:extLst>
              <a:ext uri="{FF2B5EF4-FFF2-40B4-BE49-F238E27FC236}">
                <a16:creationId xmlns:a16="http://schemas.microsoft.com/office/drawing/2014/main" id="{3618A22A-4AA0-4DB2-B759-DA9C630FD337}"/>
              </a:ext>
            </a:extLst>
          </p:cNvPr>
          <p:cNvSpPr>
            <a:spLocks noGrp="1" noRot="1" noChangeAspect="1"/>
          </p:cNvSpPr>
          <p:nvPr>
            <p:ph type="sldImg"/>
          </p:nvPr>
        </p:nvSpPr>
        <p:spPr>
          <a:xfrm>
            <a:off x="781050" y="476250"/>
            <a:ext cx="5857875" cy="3295650"/>
          </a:xfrm>
        </p:spPr>
      </p:sp>
      <p:sp>
        <p:nvSpPr>
          <p:cNvPr id="5" name="Notes Placeholder 4">
            <a:extLst>
              <a:ext uri="{FF2B5EF4-FFF2-40B4-BE49-F238E27FC236}">
                <a16:creationId xmlns:a16="http://schemas.microsoft.com/office/drawing/2014/main" id="{860F00EE-8D31-4BB1-B9A9-CC735F6B3B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73808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6.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3239EB-8621-4ECB-9A98-D76C9B2D0EDA}"/>
              </a:ext>
            </a:extLst>
          </p:cNvPr>
          <p:cNvPicPr>
            <a:picLocks noChangeAspect="1"/>
          </p:cNvPicPr>
          <p:nvPr/>
        </p:nvPicPr>
        <p:blipFill>
          <a:blip r:embed="rId3"/>
          <a:srcRect/>
          <a:stretch/>
        </p:blipFill>
        <p:spPr>
          <a:xfrm>
            <a:off x="626728" y="508001"/>
            <a:ext cx="3092949" cy="1449547"/>
          </a:xfrm>
          <a:prstGeom prst="rect">
            <a:avLst/>
          </a:prstGeom>
        </p:spPr>
      </p:pic>
      <p:sp>
        <p:nvSpPr>
          <p:cNvPr id="4" name="Text Placeholder 3">
            <a:extLst>
              <a:ext uri="{FF2B5EF4-FFF2-40B4-BE49-F238E27FC236}">
                <a16:creationId xmlns:a16="http://schemas.microsoft.com/office/drawing/2014/main" id="{345AF38C-B960-8D4A-9C67-D80AA8D89892}"/>
              </a:ext>
            </a:extLst>
          </p:cNvPr>
          <p:cNvSpPr>
            <a:spLocks noGrp="1"/>
          </p:cNvSpPr>
          <p:nvPr>
            <p:ph type="body" sz="quarter" idx="10" hasCustomPrompt="1"/>
          </p:nvPr>
        </p:nvSpPr>
        <p:spPr>
          <a:xfrm>
            <a:off x="696397" y="2867254"/>
            <a:ext cx="10363200" cy="1738200"/>
          </a:xfrm>
          <a:prstGeom prst="rect">
            <a:avLst/>
          </a:prstGeom>
        </p:spPr>
        <p:txBody>
          <a:bodyPr anchor="t" anchorCtr="0">
            <a:noAutofit/>
          </a:bodyPr>
          <a:lstStyle>
            <a:lvl1pPr marL="0" indent="0" algn="l" fontAlgn="t">
              <a:lnSpc>
                <a:spcPts val="6326"/>
              </a:lnSpc>
              <a:spcBef>
                <a:spcPts val="0"/>
              </a:spcBef>
              <a:buNone/>
              <a:defRPr sz="6600" b="0" i="0" cap="all" spc="84" baseline="0">
                <a:solidFill>
                  <a:srgbClr val="006E8D"/>
                </a:solidFill>
                <a:latin typeface="Brandon Grotesque Black" panose="020B0A03020203060202" pitchFamily="34" charset="0"/>
                <a:cs typeface="Segoe UI" panose="020B0502040204020203" pitchFamily="34" charset="0"/>
              </a:defRPr>
            </a:lvl1pPr>
            <a:lvl2pPr marL="60325" indent="0" algn="l" fontAlgn="t">
              <a:lnSpc>
                <a:spcPts val="2249"/>
              </a:lnSpc>
              <a:spcBef>
                <a:spcPts val="1476"/>
              </a:spcBef>
              <a:buNone/>
              <a:defRPr sz="1968" b="1" cap="all" spc="28" baseline="0">
                <a:solidFill>
                  <a:srgbClr val="00ABCA"/>
                </a:solidFill>
                <a:latin typeface="Segoe UI" panose="020B0502040204020203" pitchFamily="34" charset="0"/>
                <a:cs typeface="Segoe UI" panose="020B0502040204020203" pitchFamily="34" charset="0"/>
              </a:defRPr>
            </a:lvl2pPr>
          </a:lstStyle>
          <a:p>
            <a:pPr lvl="0"/>
            <a:r>
              <a:rPr lang="en-US"/>
              <a:t>Presentation Title here</a:t>
            </a:r>
          </a:p>
        </p:txBody>
      </p:sp>
      <p:sp>
        <p:nvSpPr>
          <p:cNvPr id="8" name="Text Placeholder 7">
            <a:extLst>
              <a:ext uri="{FF2B5EF4-FFF2-40B4-BE49-F238E27FC236}">
                <a16:creationId xmlns:a16="http://schemas.microsoft.com/office/drawing/2014/main" id="{5B45D833-F690-40CC-A244-742F2287D053}"/>
              </a:ext>
            </a:extLst>
          </p:cNvPr>
          <p:cNvSpPr>
            <a:spLocks noGrp="1"/>
          </p:cNvSpPr>
          <p:nvPr>
            <p:ph type="body" sz="quarter" idx="12" hasCustomPrompt="1"/>
          </p:nvPr>
        </p:nvSpPr>
        <p:spPr>
          <a:xfrm>
            <a:off x="696913" y="4733925"/>
            <a:ext cx="10888662" cy="1398588"/>
          </a:xfrm>
        </p:spPr>
        <p:txBody>
          <a:bodyPr>
            <a:noAutofit/>
          </a:bodyPr>
          <a:lstStyle>
            <a:lvl1pPr marL="0" indent="0">
              <a:buFontTx/>
              <a:buNone/>
              <a:defRPr sz="2800" b="0" cap="all" baseline="0">
                <a:solidFill>
                  <a:schemeClr val="accent1"/>
                </a:solidFill>
                <a:latin typeface="Brandon Grotesque Black" panose="020B0A03020203060202" pitchFamily="34" charset="0"/>
              </a:defRPr>
            </a:lvl1pPr>
            <a:lvl2pPr marL="325830" indent="0">
              <a:buFontTx/>
              <a:buNone/>
              <a:defRPr sz="2800" b="1">
                <a:solidFill>
                  <a:schemeClr val="accent1"/>
                </a:solidFill>
              </a:defRPr>
            </a:lvl2pPr>
            <a:lvl3pPr marL="642732" indent="0">
              <a:buFontTx/>
              <a:buNone/>
              <a:defRPr sz="2800" b="1">
                <a:solidFill>
                  <a:schemeClr val="accent1"/>
                </a:solidFill>
              </a:defRPr>
            </a:lvl3pPr>
            <a:lvl4pPr marL="1370947" indent="0">
              <a:buFontTx/>
              <a:buNone/>
              <a:defRPr sz="2800" b="1">
                <a:solidFill>
                  <a:schemeClr val="accent1"/>
                </a:solidFill>
              </a:defRPr>
            </a:lvl4pPr>
            <a:lvl5pPr marL="1827929" indent="0">
              <a:buFontTx/>
              <a:buNone/>
              <a:defRPr sz="2800" b="1">
                <a:solidFill>
                  <a:schemeClr val="accent1"/>
                </a:solidFill>
              </a:defRPr>
            </a:lvl5pPr>
          </a:lstStyle>
          <a:p>
            <a:pPr lvl="0"/>
            <a:r>
              <a:rPr lang="en-US"/>
              <a:t>SUBTITLE</a:t>
            </a:r>
          </a:p>
        </p:txBody>
      </p:sp>
    </p:spTree>
    <p:custDataLst>
      <p:tags r:id="rId1"/>
    </p:custDataLst>
    <p:extLst>
      <p:ext uri="{BB962C8B-B14F-4D97-AF65-F5344CB8AC3E}">
        <p14:creationId xmlns:p14="http://schemas.microsoft.com/office/powerpoint/2010/main" val="300726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2258092"/>
            <a:ext cx="10964792" cy="3079750"/>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a:t>Click to edit Master text styles</a:t>
            </a:r>
          </a:p>
        </p:txBody>
      </p:sp>
      <p:pic>
        <p:nvPicPr>
          <p:cNvPr id="5" name="Picture 4">
            <a:extLst>
              <a:ext uri="{FF2B5EF4-FFF2-40B4-BE49-F238E27FC236}">
                <a16:creationId xmlns:a16="http://schemas.microsoft.com/office/drawing/2014/main" id="{D2D39E59-0084-485E-951C-38F926CD5AD1}"/>
              </a:ext>
            </a:extLst>
          </p:cNvPr>
          <p:cNvPicPr>
            <a:picLocks noChangeAspect="1"/>
          </p:cNvPicPr>
          <p:nvPr/>
        </p:nvPicPr>
        <p:blipFill>
          <a:blip r:embed="rId3"/>
          <a:srcRect/>
          <a:stretch/>
        </p:blipFill>
        <p:spPr>
          <a:xfrm>
            <a:off x="521208" y="5907024"/>
            <a:ext cx="1548147" cy="589475"/>
          </a:xfrm>
          <a:prstGeom prst="rect">
            <a:avLst/>
          </a:prstGeom>
        </p:spPr>
      </p:pic>
      <p:sp>
        <p:nvSpPr>
          <p:cNvPr id="3" name="Text Placeholder 2">
            <a:extLst>
              <a:ext uri="{FF2B5EF4-FFF2-40B4-BE49-F238E27FC236}">
                <a16:creationId xmlns:a16="http://schemas.microsoft.com/office/drawing/2014/main" id="{DA266A1D-668A-488F-A822-8D9D94AD890A}"/>
              </a:ext>
            </a:extLst>
          </p:cNvPr>
          <p:cNvSpPr>
            <a:spLocks noGrp="1"/>
          </p:cNvSpPr>
          <p:nvPr>
            <p:ph type="body" sz="quarter" idx="12" hasCustomPrompt="1"/>
          </p:nvPr>
        </p:nvSpPr>
        <p:spPr>
          <a:xfrm>
            <a:off x="639763" y="365760"/>
            <a:ext cx="11015662" cy="1327150"/>
          </a:xfrm>
        </p:spPr>
        <p:txBody>
          <a:bodyPr anchor="ctr">
            <a:noAutofit/>
          </a:bodyPr>
          <a:lstStyle>
            <a:lvl1pPr marL="0" indent="0">
              <a:buFontTx/>
              <a:buNone/>
              <a:defRPr sz="4400" b="1" cap="all" baseline="0">
                <a:solidFill>
                  <a:schemeClr val="tx2"/>
                </a:solidFill>
                <a:latin typeface="Brandon Grotesque Black" panose="020B0A03020203060202" pitchFamily="34" charset="0"/>
              </a:defRPr>
            </a:lvl1pPr>
            <a:lvl2pPr>
              <a:buFontTx/>
              <a:buNone/>
              <a:defRPr sz="4400" b="1" cap="all" baseline="0"/>
            </a:lvl2pPr>
            <a:lvl3pPr>
              <a:buFontTx/>
              <a:buNone/>
              <a:defRPr sz="4400" b="1" cap="all" baseline="0"/>
            </a:lvl3pPr>
            <a:lvl4pPr>
              <a:buNone/>
              <a:defRPr/>
            </a:lvl4pPr>
          </a:lstStyle>
          <a:p>
            <a:pPr lvl="0"/>
            <a:r>
              <a:rPr lang="en-US"/>
              <a:t>title</a:t>
            </a:r>
          </a:p>
        </p:txBody>
      </p:sp>
      <p:sp>
        <p:nvSpPr>
          <p:cNvPr id="8" name="Text Placeholder 2">
            <a:extLst>
              <a:ext uri="{FF2B5EF4-FFF2-40B4-BE49-F238E27FC236}">
                <a16:creationId xmlns:a16="http://schemas.microsoft.com/office/drawing/2014/main" id="{C4A8997F-FA6B-4B51-9962-184B75BB4182}"/>
              </a:ext>
            </a:extLst>
          </p:cNvPr>
          <p:cNvSpPr>
            <a:spLocks noGrp="1"/>
          </p:cNvSpPr>
          <p:nvPr>
            <p:ph type="body" sz="quarter" idx="13" hasCustomPrompt="1"/>
          </p:nvPr>
        </p:nvSpPr>
        <p:spPr>
          <a:xfrm>
            <a:off x="640080" y="1609344"/>
            <a:ext cx="11015662" cy="743712"/>
          </a:xfrm>
        </p:spPr>
        <p:txBody>
          <a:bodyPr anchor="ctr"/>
          <a:lstStyle>
            <a:lvl1pPr marL="0" indent="0">
              <a:buFontTx/>
              <a:buNone/>
              <a:defRPr sz="2800" b="0" cap="all" baseline="0">
                <a:solidFill>
                  <a:schemeClr val="accent1"/>
                </a:solidFill>
                <a:latin typeface="Brandon Grotesque Black" panose="020B0A03020203060202" pitchFamily="34" charset="0"/>
              </a:defRPr>
            </a:lvl1pPr>
            <a:lvl2pPr>
              <a:buFontTx/>
              <a:buNone/>
              <a:defRPr sz="4400" b="1" cap="all" baseline="0"/>
            </a:lvl2pPr>
            <a:lvl3pPr>
              <a:buFontTx/>
              <a:buNone/>
              <a:defRPr sz="4400" b="1" cap="all" baseline="0"/>
            </a:lvl3pPr>
            <a:lvl4pPr>
              <a:buNone/>
              <a:defRPr/>
            </a:lvl4pPr>
          </a:lstStyle>
          <a:p>
            <a:pPr lvl="0"/>
            <a:r>
              <a:rPr lang="en-US"/>
              <a:t>subtitle</a:t>
            </a:r>
          </a:p>
        </p:txBody>
      </p:sp>
    </p:spTree>
    <p:custDataLst>
      <p:tags r:id="rId1"/>
    </p:custDataLst>
    <p:extLst>
      <p:ext uri="{BB962C8B-B14F-4D97-AF65-F5344CB8AC3E}">
        <p14:creationId xmlns:p14="http://schemas.microsoft.com/office/powerpoint/2010/main" val="417250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79" y="1692910"/>
            <a:ext cx="11015345" cy="3927602"/>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a:t>Click to edit Master text styles</a:t>
            </a:r>
          </a:p>
        </p:txBody>
      </p:sp>
      <p:pic>
        <p:nvPicPr>
          <p:cNvPr id="5" name="Picture 4">
            <a:extLst>
              <a:ext uri="{FF2B5EF4-FFF2-40B4-BE49-F238E27FC236}">
                <a16:creationId xmlns:a16="http://schemas.microsoft.com/office/drawing/2014/main" id="{D2D39E59-0084-485E-951C-38F926CD5AD1}"/>
              </a:ext>
            </a:extLst>
          </p:cNvPr>
          <p:cNvPicPr>
            <a:picLocks noChangeAspect="1"/>
          </p:cNvPicPr>
          <p:nvPr/>
        </p:nvPicPr>
        <p:blipFill>
          <a:blip r:embed="rId3"/>
          <a:srcRect/>
          <a:stretch/>
        </p:blipFill>
        <p:spPr>
          <a:xfrm>
            <a:off x="10141862" y="5902206"/>
            <a:ext cx="1548147" cy="589475"/>
          </a:xfrm>
          <a:prstGeom prst="rect">
            <a:avLst/>
          </a:prstGeom>
        </p:spPr>
      </p:pic>
      <p:sp>
        <p:nvSpPr>
          <p:cNvPr id="6" name="Text Placeholder 2">
            <a:extLst>
              <a:ext uri="{FF2B5EF4-FFF2-40B4-BE49-F238E27FC236}">
                <a16:creationId xmlns:a16="http://schemas.microsoft.com/office/drawing/2014/main" id="{16FD34D0-4A97-4A95-85B3-B0268B637F35}"/>
              </a:ext>
            </a:extLst>
          </p:cNvPr>
          <p:cNvSpPr>
            <a:spLocks noGrp="1"/>
          </p:cNvSpPr>
          <p:nvPr>
            <p:ph type="body" sz="quarter" idx="12" hasCustomPrompt="1"/>
          </p:nvPr>
        </p:nvSpPr>
        <p:spPr>
          <a:xfrm>
            <a:off x="639763" y="365760"/>
            <a:ext cx="11015662" cy="1327150"/>
          </a:xfrm>
        </p:spPr>
        <p:txBody>
          <a:bodyPr anchor="ctr">
            <a:noAutofit/>
          </a:bodyPr>
          <a:lstStyle>
            <a:lvl1pPr marL="0" indent="0">
              <a:buFontTx/>
              <a:buNone/>
              <a:defRPr sz="4400" b="1" cap="all" baseline="0">
                <a:solidFill>
                  <a:schemeClr val="tx2"/>
                </a:solidFill>
                <a:latin typeface="Brandon Grotesque Black" panose="020B0A03020203060202" pitchFamily="34" charset="0"/>
              </a:defRPr>
            </a:lvl1pPr>
            <a:lvl2pPr>
              <a:buFontTx/>
              <a:buNone/>
              <a:defRPr sz="4400" b="1" cap="all" baseline="0"/>
            </a:lvl2pPr>
            <a:lvl3pPr>
              <a:buFontTx/>
              <a:buNone/>
              <a:defRPr sz="4400" b="1" cap="all" baseline="0"/>
            </a:lvl3pPr>
            <a:lvl4pPr>
              <a:buNone/>
              <a:defRPr/>
            </a:lvl4pPr>
          </a:lstStyle>
          <a:p>
            <a:pPr lvl="0"/>
            <a:r>
              <a:rPr lang="en-US"/>
              <a:t>title</a:t>
            </a:r>
          </a:p>
        </p:txBody>
      </p:sp>
    </p:spTree>
    <p:custDataLst>
      <p:tags r:id="rId1"/>
    </p:custDataLst>
    <p:extLst>
      <p:ext uri="{BB962C8B-B14F-4D97-AF65-F5344CB8AC3E}">
        <p14:creationId xmlns:p14="http://schemas.microsoft.com/office/powerpoint/2010/main" val="1796418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ue Box Title and Content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37744" y="180767"/>
            <a:ext cx="4927002" cy="6496465"/>
          </a:xfrm>
          <a:prstGeom prst="roundRect">
            <a:avLst>
              <a:gd name="adj" fmla="val 5847"/>
            </a:avLst>
          </a:prstGeom>
        </p:spPr>
        <p:txBody>
          <a:bodyPr/>
          <a:lstStyle>
            <a:lvl1pPr marL="0" indent="0">
              <a:buFontTx/>
              <a:buNone/>
              <a:defRPr/>
            </a:lvl1pPr>
          </a:lstStyle>
          <a:p>
            <a:r>
              <a:rPr lang="en-US"/>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5176219" y="-109050"/>
            <a:ext cx="6496468" cy="7076102"/>
          </a:xfrm>
          <a:prstGeom prst="round2SameRect">
            <a:avLst>
              <a:gd name="adj1" fmla="val 0"/>
              <a:gd name="adj2" fmla="val 4067"/>
            </a:avLst>
          </a:prstGeom>
          <a:solidFill>
            <a:schemeClr val="tx2"/>
          </a:solidFill>
        </p:spPr>
        <p:txBody>
          <a:bodyPr vert="vert" lIns="548640" tIns="548640" rIns="548640" bIns="548640" anchor="t">
            <a:noAutofit/>
          </a:bodyPr>
          <a:lstStyle>
            <a:lvl1pPr marL="0" indent="0">
              <a:lnSpc>
                <a:spcPct val="100000"/>
              </a:lnSpc>
              <a:spcBef>
                <a:spcPts val="1000"/>
              </a:spcBef>
              <a:buNone/>
              <a:defRPr sz="6600" b="0" cap="all" baseline="0">
                <a:solidFill>
                  <a:schemeClr val="bg1"/>
                </a:solidFill>
                <a:latin typeface="Brandon Grotesque Black" panose="020B0A03020203060202" pitchFamily="34" charset="0"/>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TITLE AND TEXT</a:t>
            </a:r>
          </a:p>
        </p:txBody>
      </p:sp>
      <p:sp>
        <p:nvSpPr>
          <p:cNvPr id="6" name="Text Placeholder 11">
            <a:extLst>
              <a:ext uri="{FF2B5EF4-FFF2-40B4-BE49-F238E27FC236}">
                <a16:creationId xmlns:a16="http://schemas.microsoft.com/office/drawing/2014/main" id="{D6DA597F-D3F6-4498-BBEF-3E1A9D177576}"/>
              </a:ext>
            </a:extLst>
          </p:cNvPr>
          <p:cNvSpPr>
            <a:spLocks noGrp="1"/>
          </p:cNvSpPr>
          <p:nvPr>
            <p:ph type="body" sz="quarter" idx="13"/>
          </p:nvPr>
        </p:nvSpPr>
        <p:spPr>
          <a:xfrm>
            <a:off x="5597805" y="3097870"/>
            <a:ext cx="5631851" cy="2316814"/>
          </a:xfrm>
        </p:spPr>
        <p:txBody>
          <a:bodyPr>
            <a:noAutofit/>
          </a:bodyPr>
          <a:lstStyle>
            <a:lvl1pPr marL="0" indent="0">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pic>
        <p:nvPicPr>
          <p:cNvPr id="5" name="Picture 4">
            <a:extLst>
              <a:ext uri="{FF2B5EF4-FFF2-40B4-BE49-F238E27FC236}">
                <a16:creationId xmlns:a16="http://schemas.microsoft.com/office/drawing/2014/main" id="{8FFDA961-B773-475E-A8B9-B0D50470BE6F}"/>
              </a:ext>
            </a:extLst>
          </p:cNvPr>
          <p:cNvPicPr>
            <a:picLocks noChangeAspect="1"/>
          </p:cNvPicPr>
          <p:nvPr/>
        </p:nvPicPr>
        <p:blipFill>
          <a:blip r:embed="rId3"/>
          <a:srcRect/>
          <a:stretch/>
        </p:blipFill>
        <p:spPr>
          <a:xfrm>
            <a:off x="9681508" y="5657041"/>
            <a:ext cx="1548149" cy="589475"/>
          </a:xfrm>
          <a:prstGeom prst="rect">
            <a:avLst/>
          </a:prstGeom>
        </p:spPr>
      </p:pic>
    </p:spTree>
    <p:custDataLst>
      <p:tags r:id="rId1"/>
    </p:custDataLst>
    <p:extLst>
      <p:ext uri="{BB962C8B-B14F-4D97-AF65-F5344CB8AC3E}">
        <p14:creationId xmlns:p14="http://schemas.microsoft.com/office/powerpoint/2010/main" val="1516687711"/>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ue Box Title and Content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6992472" y="180767"/>
            <a:ext cx="4964486" cy="6496465"/>
          </a:xfrm>
          <a:prstGeom prst="roundRect">
            <a:avLst>
              <a:gd name="adj" fmla="val 5404"/>
            </a:avLst>
          </a:prstGeom>
        </p:spPr>
        <p:txBody>
          <a:bodyPr/>
          <a:lstStyle/>
          <a:p>
            <a:r>
              <a:rPr lang="en-US"/>
              <a:t>Click icon to add picture</a:t>
            </a:r>
          </a:p>
        </p:txBody>
      </p:sp>
      <p:sp>
        <p:nvSpPr>
          <p:cNvPr id="9" name="Text Placeholder 11">
            <a:extLst>
              <a:ext uri="{FF2B5EF4-FFF2-40B4-BE49-F238E27FC236}">
                <a16:creationId xmlns:a16="http://schemas.microsoft.com/office/drawing/2014/main" id="{8B157EC0-9EDD-4DFB-86D4-3AC7BDE85227}"/>
              </a:ext>
            </a:extLst>
          </p:cNvPr>
          <p:cNvSpPr>
            <a:spLocks noGrp="1"/>
          </p:cNvSpPr>
          <p:nvPr>
            <p:ph type="body" sz="quarter" idx="11" hasCustomPrompt="1"/>
          </p:nvPr>
        </p:nvSpPr>
        <p:spPr>
          <a:xfrm>
            <a:off x="315444" y="179674"/>
            <a:ext cx="6883275" cy="6497558"/>
          </a:xfrm>
          <a:custGeom>
            <a:avLst/>
            <a:gdLst>
              <a:gd name="connsiteX0" fmla="*/ 0 w 7124029"/>
              <a:gd name="connsiteY0" fmla="*/ 301871 h 6496050"/>
              <a:gd name="connsiteX1" fmla="*/ 301871 w 7124029"/>
              <a:gd name="connsiteY1" fmla="*/ 0 h 6496050"/>
              <a:gd name="connsiteX2" fmla="*/ 6822158 w 7124029"/>
              <a:gd name="connsiteY2" fmla="*/ 0 h 6496050"/>
              <a:gd name="connsiteX3" fmla="*/ 7124029 w 7124029"/>
              <a:gd name="connsiteY3" fmla="*/ 301871 h 6496050"/>
              <a:gd name="connsiteX4" fmla="*/ 7124029 w 7124029"/>
              <a:gd name="connsiteY4" fmla="*/ 6194179 h 6496050"/>
              <a:gd name="connsiteX5" fmla="*/ 6822158 w 7124029"/>
              <a:gd name="connsiteY5" fmla="*/ 6496050 h 6496050"/>
              <a:gd name="connsiteX6" fmla="*/ 301871 w 7124029"/>
              <a:gd name="connsiteY6" fmla="*/ 6496050 h 6496050"/>
              <a:gd name="connsiteX7" fmla="*/ 0 w 7124029"/>
              <a:gd name="connsiteY7" fmla="*/ 6194179 h 6496050"/>
              <a:gd name="connsiteX8" fmla="*/ 0 w 7124029"/>
              <a:gd name="connsiteY8" fmla="*/ 301871 h 6496050"/>
              <a:gd name="connsiteX0" fmla="*/ 0 w 7134303"/>
              <a:gd name="connsiteY0" fmla="*/ 308831 h 6503010"/>
              <a:gd name="connsiteX1" fmla="*/ 301871 w 7134303"/>
              <a:gd name="connsiteY1" fmla="*/ 6960 h 6503010"/>
              <a:gd name="connsiteX2" fmla="*/ 6822158 w 7134303"/>
              <a:gd name="connsiteY2" fmla="*/ 6960 h 6503010"/>
              <a:gd name="connsiteX3" fmla="*/ 7134303 w 7134303"/>
              <a:gd name="connsiteY3" fmla="*/ 123896 h 6503010"/>
              <a:gd name="connsiteX4" fmla="*/ 7124029 w 7134303"/>
              <a:gd name="connsiteY4" fmla="*/ 6201139 h 6503010"/>
              <a:gd name="connsiteX5" fmla="*/ 6822158 w 7134303"/>
              <a:gd name="connsiteY5" fmla="*/ 6503010 h 6503010"/>
              <a:gd name="connsiteX6" fmla="*/ 301871 w 7134303"/>
              <a:gd name="connsiteY6" fmla="*/ 6503010 h 6503010"/>
              <a:gd name="connsiteX7" fmla="*/ 0 w 7134303"/>
              <a:gd name="connsiteY7" fmla="*/ 6201139 h 6503010"/>
              <a:gd name="connsiteX8" fmla="*/ 0 w 7134303"/>
              <a:gd name="connsiteY8" fmla="*/ 308831 h 6503010"/>
              <a:gd name="connsiteX0" fmla="*/ 0 w 7134954"/>
              <a:gd name="connsiteY0" fmla="*/ 308831 h 6503010"/>
              <a:gd name="connsiteX1" fmla="*/ 301871 w 7134954"/>
              <a:gd name="connsiteY1" fmla="*/ 6960 h 6503010"/>
              <a:gd name="connsiteX2" fmla="*/ 6986544 w 7134954"/>
              <a:gd name="connsiteY2" fmla="*/ 6960 h 6503010"/>
              <a:gd name="connsiteX3" fmla="*/ 7134303 w 7134954"/>
              <a:gd name="connsiteY3" fmla="*/ 123896 h 6503010"/>
              <a:gd name="connsiteX4" fmla="*/ 7124029 w 7134954"/>
              <a:gd name="connsiteY4" fmla="*/ 6201139 h 6503010"/>
              <a:gd name="connsiteX5" fmla="*/ 6822158 w 7134954"/>
              <a:gd name="connsiteY5" fmla="*/ 6503010 h 6503010"/>
              <a:gd name="connsiteX6" fmla="*/ 301871 w 7134954"/>
              <a:gd name="connsiteY6" fmla="*/ 6503010 h 6503010"/>
              <a:gd name="connsiteX7" fmla="*/ 0 w 7134954"/>
              <a:gd name="connsiteY7" fmla="*/ 6201139 h 6503010"/>
              <a:gd name="connsiteX8" fmla="*/ 0 w 7134954"/>
              <a:gd name="connsiteY8" fmla="*/ 308831 h 6503010"/>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822158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65996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76270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85795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6150"/>
              <a:gd name="connsiteY0" fmla="*/ 315665 h 6509921"/>
              <a:gd name="connsiteX1" fmla="*/ 301871 w 7136150"/>
              <a:gd name="connsiteY1" fmla="*/ 13794 h 6509921"/>
              <a:gd name="connsiteX2" fmla="*/ 6996069 w 7136150"/>
              <a:gd name="connsiteY2" fmla="*/ 4269 h 6509921"/>
              <a:gd name="connsiteX3" fmla="*/ 7134303 w 7136150"/>
              <a:gd name="connsiteY3" fmla="*/ 130730 h 6509921"/>
              <a:gd name="connsiteX4" fmla="*/ 7134303 w 7136150"/>
              <a:gd name="connsiteY4" fmla="*/ 6351811 h 6509921"/>
              <a:gd name="connsiteX5" fmla="*/ 6985795 w 7136150"/>
              <a:gd name="connsiteY5" fmla="*/ 6509844 h 6509921"/>
              <a:gd name="connsiteX6" fmla="*/ 301871 w 7136150"/>
              <a:gd name="connsiteY6" fmla="*/ 6509844 h 6509921"/>
              <a:gd name="connsiteX7" fmla="*/ 0 w 7136150"/>
              <a:gd name="connsiteY7" fmla="*/ 6207973 h 6509921"/>
              <a:gd name="connsiteX8" fmla="*/ 0 w 7136150"/>
              <a:gd name="connsiteY8" fmla="*/ 315665 h 6509921"/>
              <a:gd name="connsiteX0" fmla="*/ 0 w 7136150"/>
              <a:gd name="connsiteY0" fmla="*/ 315665 h 6509921"/>
              <a:gd name="connsiteX1" fmla="*/ 301871 w 7136150"/>
              <a:gd name="connsiteY1" fmla="*/ 13794 h 6509921"/>
              <a:gd name="connsiteX2" fmla="*/ 6996069 w 7136150"/>
              <a:gd name="connsiteY2" fmla="*/ 4269 h 6509921"/>
              <a:gd name="connsiteX3" fmla="*/ 7134303 w 7136150"/>
              <a:gd name="connsiteY3" fmla="*/ 130730 h 6509921"/>
              <a:gd name="connsiteX4" fmla="*/ 7134303 w 7136150"/>
              <a:gd name="connsiteY4" fmla="*/ 6351811 h 6509921"/>
              <a:gd name="connsiteX5" fmla="*/ 6985795 w 7136150"/>
              <a:gd name="connsiteY5" fmla="*/ 6509844 h 6509921"/>
              <a:gd name="connsiteX6" fmla="*/ 301871 w 7136150"/>
              <a:gd name="connsiteY6" fmla="*/ 6509844 h 6509921"/>
              <a:gd name="connsiteX7" fmla="*/ 0 w 7136150"/>
              <a:gd name="connsiteY7" fmla="*/ 6207973 h 6509921"/>
              <a:gd name="connsiteX8" fmla="*/ 0 w 7136150"/>
              <a:gd name="connsiteY8" fmla="*/ 315665 h 6509921"/>
              <a:gd name="connsiteX0" fmla="*/ 0 w 7136150"/>
              <a:gd name="connsiteY0" fmla="*/ 315666 h 6509922"/>
              <a:gd name="connsiteX1" fmla="*/ 301871 w 7136150"/>
              <a:gd name="connsiteY1" fmla="*/ 13795 h 6509922"/>
              <a:gd name="connsiteX2" fmla="*/ 6996069 w 7136150"/>
              <a:gd name="connsiteY2" fmla="*/ 4269 h 6509922"/>
              <a:gd name="connsiteX3" fmla="*/ 7134303 w 7136150"/>
              <a:gd name="connsiteY3" fmla="*/ 130731 h 6509922"/>
              <a:gd name="connsiteX4" fmla="*/ 7134303 w 7136150"/>
              <a:gd name="connsiteY4" fmla="*/ 6351812 h 6509922"/>
              <a:gd name="connsiteX5" fmla="*/ 6985795 w 7136150"/>
              <a:gd name="connsiteY5" fmla="*/ 6509845 h 6509922"/>
              <a:gd name="connsiteX6" fmla="*/ 301871 w 7136150"/>
              <a:gd name="connsiteY6" fmla="*/ 6509845 h 6509922"/>
              <a:gd name="connsiteX7" fmla="*/ 0 w 7136150"/>
              <a:gd name="connsiteY7" fmla="*/ 6207974 h 6509922"/>
              <a:gd name="connsiteX8" fmla="*/ 0 w 7136150"/>
              <a:gd name="connsiteY8" fmla="*/ 315666 h 6509922"/>
              <a:gd name="connsiteX0" fmla="*/ 0 w 7136150"/>
              <a:gd name="connsiteY0" fmla="*/ 315666 h 6509922"/>
              <a:gd name="connsiteX1" fmla="*/ 301871 w 7136150"/>
              <a:gd name="connsiteY1" fmla="*/ 13795 h 6509922"/>
              <a:gd name="connsiteX2" fmla="*/ 6996069 w 7136150"/>
              <a:gd name="connsiteY2" fmla="*/ 4269 h 6509922"/>
              <a:gd name="connsiteX3" fmla="*/ 7134303 w 7136150"/>
              <a:gd name="connsiteY3" fmla="*/ 130731 h 6509922"/>
              <a:gd name="connsiteX4" fmla="*/ 7134303 w 7136150"/>
              <a:gd name="connsiteY4" fmla="*/ 6351812 h 6509922"/>
              <a:gd name="connsiteX5" fmla="*/ 6985795 w 7136150"/>
              <a:gd name="connsiteY5" fmla="*/ 6509845 h 6509922"/>
              <a:gd name="connsiteX6" fmla="*/ 301871 w 7136150"/>
              <a:gd name="connsiteY6" fmla="*/ 6509845 h 6509922"/>
              <a:gd name="connsiteX7" fmla="*/ 0 w 7136150"/>
              <a:gd name="connsiteY7" fmla="*/ 6207974 h 6509922"/>
              <a:gd name="connsiteX8" fmla="*/ 0 w 7136150"/>
              <a:gd name="connsiteY8" fmla="*/ 315666 h 6509922"/>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5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6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6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43402"/>
              <a:gd name="connsiteY0" fmla="*/ 315666 h 6509845"/>
              <a:gd name="connsiteX1" fmla="*/ 301871 w 7143402"/>
              <a:gd name="connsiteY1" fmla="*/ 13795 h 6509845"/>
              <a:gd name="connsiteX2" fmla="*/ 6996069 w 7143402"/>
              <a:gd name="connsiteY2" fmla="*/ 4269 h 6509845"/>
              <a:gd name="connsiteX3" fmla="*/ 7134303 w 7143402"/>
              <a:gd name="connsiteY3" fmla="*/ 130731 h 6509845"/>
              <a:gd name="connsiteX4" fmla="*/ 7143312 w 7143402"/>
              <a:gd name="connsiteY4" fmla="*/ 6342747 h 6509845"/>
              <a:gd name="connsiteX5" fmla="*/ 6985796 w 7143402"/>
              <a:gd name="connsiteY5" fmla="*/ 6509845 h 6509845"/>
              <a:gd name="connsiteX6" fmla="*/ 301871 w 7143402"/>
              <a:gd name="connsiteY6" fmla="*/ 6509845 h 6509845"/>
              <a:gd name="connsiteX7" fmla="*/ 0 w 7143402"/>
              <a:gd name="connsiteY7" fmla="*/ 6207974 h 6509845"/>
              <a:gd name="connsiteX8" fmla="*/ 0 w 7143402"/>
              <a:gd name="connsiteY8" fmla="*/ 315666 h 6509845"/>
              <a:gd name="connsiteX0" fmla="*/ 0 w 7143897"/>
              <a:gd name="connsiteY0" fmla="*/ 315666 h 6509845"/>
              <a:gd name="connsiteX1" fmla="*/ 301871 w 7143897"/>
              <a:gd name="connsiteY1" fmla="*/ 13795 h 6509845"/>
              <a:gd name="connsiteX2" fmla="*/ 6996069 w 7143897"/>
              <a:gd name="connsiteY2" fmla="*/ 4269 h 6509845"/>
              <a:gd name="connsiteX3" fmla="*/ 7134303 w 7143897"/>
              <a:gd name="connsiteY3" fmla="*/ 130731 h 6509845"/>
              <a:gd name="connsiteX4" fmla="*/ 7143312 w 7143897"/>
              <a:gd name="connsiteY4" fmla="*/ 6342747 h 6509845"/>
              <a:gd name="connsiteX5" fmla="*/ 6994805 w 7143897"/>
              <a:gd name="connsiteY5" fmla="*/ 6509845 h 6509845"/>
              <a:gd name="connsiteX6" fmla="*/ 301871 w 7143897"/>
              <a:gd name="connsiteY6" fmla="*/ 6509845 h 6509845"/>
              <a:gd name="connsiteX7" fmla="*/ 0 w 7143897"/>
              <a:gd name="connsiteY7" fmla="*/ 6207974 h 6509845"/>
              <a:gd name="connsiteX8" fmla="*/ 0 w 7143897"/>
              <a:gd name="connsiteY8" fmla="*/ 315666 h 6509845"/>
              <a:gd name="connsiteX0" fmla="*/ 0 w 7143897"/>
              <a:gd name="connsiteY0" fmla="*/ 315666 h 6510392"/>
              <a:gd name="connsiteX1" fmla="*/ 301871 w 7143897"/>
              <a:gd name="connsiteY1" fmla="*/ 13795 h 6510392"/>
              <a:gd name="connsiteX2" fmla="*/ 6996069 w 7143897"/>
              <a:gd name="connsiteY2" fmla="*/ 4269 h 6510392"/>
              <a:gd name="connsiteX3" fmla="*/ 7134303 w 7143897"/>
              <a:gd name="connsiteY3" fmla="*/ 130731 h 6510392"/>
              <a:gd name="connsiteX4" fmla="*/ 7143312 w 7143897"/>
              <a:gd name="connsiteY4" fmla="*/ 6360879 h 6510392"/>
              <a:gd name="connsiteX5" fmla="*/ 6994805 w 7143897"/>
              <a:gd name="connsiteY5" fmla="*/ 6509845 h 6510392"/>
              <a:gd name="connsiteX6" fmla="*/ 301871 w 7143897"/>
              <a:gd name="connsiteY6" fmla="*/ 6509845 h 6510392"/>
              <a:gd name="connsiteX7" fmla="*/ 0 w 7143897"/>
              <a:gd name="connsiteY7" fmla="*/ 6207974 h 6510392"/>
              <a:gd name="connsiteX8" fmla="*/ 0 w 7143897"/>
              <a:gd name="connsiteY8" fmla="*/ 315666 h 6510392"/>
              <a:gd name="connsiteX0" fmla="*/ 0 w 7144961"/>
              <a:gd name="connsiteY0" fmla="*/ 315666 h 6510393"/>
              <a:gd name="connsiteX1" fmla="*/ 301871 w 7144961"/>
              <a:gd name="connsiteY1" fmla="*/ 13795 h 6510393"/>
              <a:gd name="connsiteX2" fmla="*/ 6996069 w 7144961"/>
              <a:gd name="connsiteY2" fmla="*/ 4269 h 6510393"/>
              <a:gd name="connsiteX3" fmla="*/ 7134303 w 7144961"/>
              <a:gd name="connsiteY3" fmla="*/ 130731 h 6510393"/>
              <a:gd name="connsiteX4" fmla="*/ 7143312 w 7144961"/>
              <a:gd name="connsiteY4" fmla="*/ 6360879 h 6510393"/>
              <a:gd name="connsiteX5" fmla="*/ 7003815 w 7144961"/>
              <a:gd name="connsiteY5" fmla="*/ 6509846 h 6510393"/>
              <a:gd name="connsiteX6" fmla="*/ 301871 w 7144961"/>
              <a:gd name="connsiteY6" fmla="*/ 6509845 h 6510393"/>
              <a:gd name="connsiteX7" fmla="*/ 0 w 7144961"/>
              <a:gd name="connsiteY7" fmla="*/ 6207974 h 6510393"/>
              <a:gd name="connsiteX8" fmla="*/ 0 w 7144961"/>
              <a:gd name="connsiteY8" fmla="*/ 315666 h 6510393"/>
              <a:gd name="connsiteX0" fmla="*/ 0 w 7144961"/>
              <a:gd name="connsiteY0" fmla="*/ 317178 h 6511905"/>
              <a:gd name="connsiteX1" fmla="*/ 301871 w 7144961"/>
              <a:gd name="connsiteY1" fmla="*/ 15307 h 6511905"/>
              <a:gd name="connsiteX2" fmla="*/ 6996069 w 7144961"/>
              <a:gd name="connsiteY2" fmla="*/ 5781 h 6511905"/>
              <a:gd name="connsiteX3" fmla="*/ 7134304 w 7144961"/>
              <a:gd name="connsiteY3" fmla="*/ 126621 h 6511905"/>
              <a:gd name="connsiteX4" fmla="*/ 7143312 w 7144961"/>
              <a:gd name="connsiteY4" fmla="*/ 6362391 h 6511905"/>
              <a:gd name="connsiteX5" fmla="*/ 7003815 w 7144961"/>
              <a:gd name="connsiteY5" fmla="*/ 6511358 h 6511905"/>
              <a:gd name="connsiteX6" fmla="*/ 301871 w 7144961"/>
              <a:gd name="connsiteY6" fmla="*/ 6511357 h 6511905"/>
              <a:gd name="connsiteX7" fmla="*/ 0 w 7144961"/>
              <a:gd name="connsiteY7" fmla="*/ 6209486 h 6511905"/>
              <a:gd name="connsiteX8" fmla="*/ 0 w 7144961"/>
              <a:gd name="connsiteY8" fmla="*/ 317178 h 651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4961" h="6511905">
                <a:moveTo>
                  <a:pt x="0" y="317178"/>
                </a:moveTo>
                <a:cubicBezTo>
                  <a:pt x="0" y="150459"/>
                  <a:pt x="135152" y="15307"/>
                  <a:pt x="301871" y="15307"/>
                </a:cubicBezTo>
                <a:lnTo>
                  <a:pt x="6996069" y="5781"/>
                </a:lnTo>
                <a:cubicBezTo>
                  <a:pt x="7162788" y="5781"/>
                  <a:pt x="7134304" y="-40098"/>
                  <a:pt x="7134304" y="126621"/>
                </a:cubicBezTo>
                <a:cubicBezTo>
                  <a:pt x="7137307" y="2205211"/>
                  <a:pt x="7140309" y="4283801"/>
                  <a:pt x="7143312" y="6362391"/>
                </a:cubicBezTo>
                <a:cubicBezTo>
                  <a:pt x="7143312" y="6529110"/>
                  <a:pt x="7170534" y="6511358"/>
                  <a:pt x="7003815" y="6511358"/>
                </a:cubicBezTo>
                <a:lnTo>
                  <a:pt x="301871" y="6511357"/>
                </a:lnTo>
                <a:cubicBezTo>
                  <a:pt x="135152" y="6511357"/>
                  <a:pt x="0" y="6376205"/>
                  <a:pt x="0" y="6209486"/>
                </a:cubicBezTo>
                <a:lnTo>
                  <a:pt x="0" y="317178"/>
                </a:lnTo>
                <a:close/>
              </a:path>
            </a:pathLst>
          </a:custGeom>
          <a:solidFill>
            <a:schemeClr val="tx2"/>
          </a:solidFill>
        </p:spPr>
        <p:txBody>
          <a:bodyPr lIns="731520" tIns="731520" rIns="731520" bIns="731520">
            <a:noAutofit/>
          </a:bodyPr>
          <a:lstStyle>
            <a:lvl1pPr marL="0" indent="0">
              <a:lnSpc>
                <a:spcPct val="100000"/>
              </a:lnSpc>
              <a:spcBef>
                <a:spcPts val="1000"/>
              </a:spcBef>
              <a:buNone/>
              <a:defRPr sz="6600" b="1">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a:p>
            <a:pPr lvl="0"/>
            <a:endParaRPr lang="en-US"/>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469460" y="-52025"/>
            <a:ext cx="6496468" cy="6962052"/>
          </a:xfrm>
          <a:prstGeom prst="round2SameRect">
            <a:avLst>
              <a:gd name="adj1" fmla="val 0"/>
              <a:gd name="adj2" fmla="val 4564"/>
            </a:avLst>
          </a:prstGeom>
          <a:solidFill>
            <a:schemeClr val="tx2"/>
          </a:solidFill>
        </p:spPr>
        <p:txBody>
          <a:bodyPr vert="vert270" lIns="548640" tIns="548640" rIns="548640" bIns="548640">
            <a:noAutofit/>
          </a:bodyPr>
          <a:lstStyle>
            <a:lvl1pPr marL="0" indent="0">
              <a:lnSpc>
                <a:spcPct val="100000"/>
              </a:lnSpc>
              <a:spcBef>
                <a:spcPts val="1000"/>
              </a:spcBef>
              <a:buNone/>
              <a:defRPr sz="6600" b="0" cap="all" baseline="0">
                <a:solidFill>
                  <a:schemeClr val="bg1"/>
                </a:solidFill>
                <a:latin typeface="Brandon Grotesque Black" panose="020B0A03020203060202" pitchFamily="34" charset="0"/>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TITLE AND TEXT</a:t>
            </a:r>
          </a:p>
          <a:p>
            <a:pPr lvl="0"/>
            <a:endParaRPr lang="en-US"/>
          </a:p>
        </p:txBody>
      </p:sp>
      <p:pic>
        <p:nvPicPr>
          <p:cNvPr id="5" name="Picture 4">
            <a:extLst>
              <a:ext uri="{FF2B5EF4-FFF2-40B4-BE49-F238E27FC236}">
                <a16:creationId xmlns:a16="http://schemas.microsoft.com/office/drawing/2014/main" id="{22DBE021-09FD-448B-805B-1EBF7CCB068D}"/>
              </a:ext>
            </a:extLst>
          </p:cNvPr>
          <p:cNvPicPr>
            <a:picLocks noChangeAspect="1"/>
          </p:cNvPicPr>
          <p:nvPr/>
        </p:nvPicPr>
        <p:blipFill>
          <a:blip r:embed="rId3"/>
          <a:srcRect/>
          <a:stretch/>
        </p:blipFill>
        <p:spPr>
          <a:xfrm>
            <a:off x="886968" y="5664684"/>
            <a:ext cx="1548149" cy="589475"/>
          </a:xfrm>
          <a:prstGeom prst="rect">
            <a:avLst/>
          </a:prstGeom>
        </p:spPr>
      </p:pic>
      <p:sp>
        <p:nvSpPr>
          <p:cNvPr id="6" name="Text Placeholder 11">
            <a:extLst>
              <a:ext uri="{FF2B5EF4-FFF2-40B4-BE49-F238E27FC236}">
                <a16:creationId xmlns:a16="http://schemas.microsoft.com/office/drawing/2014/main" id="{D2B782E3-CBE3-42B1-8655-071BCE5AD778}"/>
              </a:ext>
            </a:extLst>
          </p:cNvPr>
          <p:cNvSpPr>
            <a:spLocks noGrp="1"/>
          </p:cNvSpPr>
          <p:nvPr>
            <p:ph type="body" sz="quarter" idx="13"/>
          </p:nvPr>
        </p:nvSpPr>
        <p:spPr>
          <a:xfrm>
            <a:off x="972017" y="3062011"/>
            <a:ext cx="5491535" cy="2316814"/>
          </a:xfrm>
        </p:spPr>
        <p:txBody>
          <a:bodyPr>
            <a:noAutofit/>
          </a:bodyPr>
          <a:lstStyle>
            <a:lvl1pPr marL="0" indent="0">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1446438933"/>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ue Box Title and Photo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7013987" y="180767"/>
            <a:ext cx="4932213" cy="6496465"/>
          </a:xfrm>
          <a:prstGeom prst="roundRect">
            <a:avLst>
              <a:gd name="adj" fmla="val 4973"/>
            </a:avLst>
          </a:prstGeom>
        </p:spPr>
        <p:txBody>
          <a:bodyPr/>
          <a:lstStyle/>
          <a:p>
            <a:r>
              <a:rPr lang="en-US"/>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473213" y="-46649"/>
            <a:ext cx="6496468" cy="6951294"/>
          </a:xfrm>
          <a:prstGeom prst="round2SameRect">
            <a:avLst>
              <a:gd name="adj1" fmla="val 0"/>
              <a:gd name="adj2" fmla="val 4565"/>
            </a:avLst>
          </a:prstGeom>
          <a:solidFill>
            <a:schemeClr val="tx2"/>
          </a:solidFill>
        </p:spPr>
        <p:txBody>
          <a:bodyPr vert="vert270" lIns="731520" tIns="731520" rIns="731520" bIns="731520" anchor="ctr">
            <a:noAutofit/>
          </a:bodyPr>
          <a:lstStyle>
            <a:lvl1pPr marL="0" indent="0">
              <a:lnSpc>
                <a:spcPct val="100000"/>
              </a:lnSpc>
              <a:spcBef>
                <a:spcPts val="1000"/>
              </a:spcBef>
              <a:buNone/>
              <a:defRPr sz="6600" b="0" cap="all" baseline="0">
                <a:solidFill>
                  <a:schemeClr val="bg1"/>
                </a:solidFill>
                <a:latin typeface="Brandon Grotesque Black" panose="020B0A03020203060202" pitchFamily="34" charset="0"/>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HEADLINE</a:t>
            </a:r>
          </a:p>
        </p:txBody>
      </p:sp>
    </p:spTree>
    <p:custDataLst>
      <p:tags r:id="rId1"/>
    </p:custDataLst>
    <p:extLst>
      <p:ext uri="{BB962C8B-B14F-4D97-AF65-F5344CB8AC3E}">
        <p14:creationId xmlns:p14="http://schemas.microsoft.com/office/powerpoint/2010/main" val="2363510372"/>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ue Box Title and Photo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47426" y="180767"/>
            <a:ext cx="4905487" cy="6496465"/>
          </a:xfrm>
          <a:prstGeom prst="roundRect">
            <a:avLst>
              <a:gd name="adj" fmla="val 5414"/>
            </a:avLst>
          </a:prstGeom>
        </p:spPr>
        <p:txBody>
          <a:bodyPr/>
          <a:lstStyle>
            <a:lvl1pPr marL="0" indent="0">
              <a:buFontTx/>
              <a:buNone/>
              <a:defRPr/>
            </a:lvl1pPr>
          </a:lstStyle>
          <a:p>
            <a:r>
              <a:rPr lang="en-US"/>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5176896" y="-109727"/>
            <a:ext cx="6496468" cy="7077456"/>
          </a:xfrm>
          <a:prstGeom prst="round2SameRect">
            <a:avLst>
              <a:gd name="adj1" fmla="val 0"/>
              <a:gd name="adj2" fmla="val 3737"/>
            </a:avLst>
          </a:prstGeom>
          <a:solidFill>
            <a:schemeClr val="tx2"/>
          </a:solidFill>
        </p:spPr>
        <p:txBody>
          <a:bodyPr vert="vert" lIns="731520" tIns="731520" rIns="731520" bIns="731520" anchor="ctr">
            <a:noAutofit/>
          </a:bodyPr>
          <a:lstStyle>
            <a:lvl1pPr marL="0" indent="0">
              <a:lnSpc>
                <a:spcPct val="100000"/>
              </a:lnSpc>
              <a:spcBef>
                <a:spcPts val="1000"/>
              </a:spcBef>
              <a:buNone/>
              <a:defRPr sz="6600" b="0" cap="all" baseline="0">
                <a:solidFill>
                  <a:schemeClr val="bg1"/>
                </a:solidFill>
                <a:latin typeface="Brandon Grotesque Black" panose="020B0A03020203060202" pitchFamily="34" charset="0"/>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Headline</a:t>
            </a:r>
          </a:p>
        </p:txBody>
      </p:sp>
    </p:spTree>
    <p:custDataLst>
      <p:tags r:id="rId1"/>
    </p:custDataLst>
    <p:extLst>
      <p:ext uri="{BB962C8B-B14F-4D97-AF65-F5344CB8AC3E}">
        <p14:creationId xmlns:p14="http://schemas.microsoft.com/office/powerpoint/2010/main" val="4030356194"/>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ue Box Title and Photo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47426" y="180767"/>
            <a:ext cx="7336715" cy="6496465"/>
          </a:xfrm>
          <a:prstGeom prst="roundRect">
            <a:avLst>
              <a:gd name="adj" fmla="val 4040"/>
            </a:avLst>
          </a:prstGeom>
        </p:spPr>
        <p:txBody>
          <a:bodyPr/>
          <a:lstStyle>
            <a:lvl1pPr marL="0" indent="0">
              <a:buFontTx/>
              <a:buNone/>
              <a:defRPr/>
            </a:lvl1pPr>
          </a:lstStyle>
          <a:p>
            <a:r>
              <a:rPr lang="en-US"/>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6352070" y="1073973"/>
            <a:ext cx="6496468" cy="4710056"/>
          </a:xfrm>
          <a:prstGeom prst="round2SameRect">
            <a:avLst>
              <a:gd name="adj1" fmla="val 0"/>
              <a:gd name="adj2" fmla="val 5644"/>
            </a:avLst>
          </a:prstGeom>
          <a:solidFill>
            <a:schemeClr val="tx2"/>
          </a:solidFill>
        </p:spPr>
        <p:txBody>
          <a:bodyPr vert="vert" lIns="731520" tIns="731520" rIns="731520" bIns="731520" anchor="ctr">
            <a:noAutofit/>
          </a:bodyPr>
          <a:lstStyle>
            <a:lvl1pPr marL="0" indent="0">
              <a:lnSpc>
                <a:spcPct val="100000"/>
              </a:lnSpc>
              <a:spcBef>
                <a:spcPts val="1000"/>
              </a:spcBef>
              <a:buNone/>
              <a:defRPr sz="6600" b="0" cap="all" baseline="0">
                <a:solidFill>
                  <a:schemeClr val="bg1"/>
                </a:solidFill>
                <a:latin typeface="Brandon Grotesque Black" panose="020B0A03020203060202" pitchFamily="34" charset="0"/>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Short word text</a:t>
            </a:r>
          </a:p>
        </p:txBody>
      </p:sp>
    </p:spTree>
    <p:custDataLst>
      <p:tags r:id="rId1"/>
    </p:custDataLst>
    <p:extLst>
      <p:ext uri="{BB962C8B-B14F-4D97-AF65-F5344CB8AC3E}">
        <p14:creationId xmlns:p14="http://schemas.microsoft.com/office/powerpoint/2010/main" val="1820407703"/>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ue Box Title and Photo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4561243" y="180767"/>
            <a:ext cx="7395715" cy="6496465"/>
          </a:xfrm>
          <a:prstGeom prst="roundRect">
            <a:avLst>
              <a:gd name="adj" fmla="val 3709"/>
            </a:avLst>
          </a:prstGeom>
        </p:spPr>
        <p:txBody>
          <a:bodyPr/>
          <a:lstStyle/>
          <a:p>
            <a:r>
              <a:rPr lang="en-US"/>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654294" y="1074421"/>
            <a:ext cx="6496468" cy="4709160"/>
          </a:xfrm>
          <a:prstGeom prst="round2SameRect">
            <a:avLst>
              <a:gd name="adj1" fmla="val 0"/>
              <a:gd name="adj2" fmla="val 5644"/>
            </a:avLst>
          </a:prstGeom>
          <a:solidFill>
            <a:schemeClr val="tx2"/>
          </a:solidFill>
        </p:spPr>
        <p:txBody>
          <a:bodyPr vert="vert270" lIns="731520" tIns="731520" rIns="731520" bIns="731520" anchor="ctr">
            <a:noAutofit/>
          </a:bodyPr>
          <a:lstStyle>
            <a:lvl1pPr marL="0" indent="0">
              <a:lnSpc>
                <a:spcPct val="100000"/>
              </a:lnSpc>
              <a:spcBef>
                <a:spcPts val="1000"/>
              </a:spcBef>
              <a:buNone/>
              <a:defRPr sz="6600" b="0" cap="all" baseline="0">
                <a:solidFill>
                  <a:schemeClr val="bg1"/>
                </a:solidFill>
                <a:latin typeface="Brandon Grotesque Black" panose="020B0A03020203060202" pitchFamily="34" charset="0"/>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Short word text</a:t>
            </a:r>
          </a:p>
        </p:txBody>
      </p:sp>
    </p:spTree>
    <p:custDataLst>
      <p:tags r:id="rId1"/>
    </p:custDataLst>
    <p:extLst>
      <p:ext uri="{BB962C8B-B14F-4D97-AF65-F5344CB8AC3E}">
        <p14:creationId xmlns:p14="http://schemas.microsoft.com/office/powerpoint/2010/main" val="4022599595"/>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ortrait Photo and Content">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628573" y="535667"/>
            <a:ext cx="4917882"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Lst>
          </p:cNvPr>
          <p:cNvPicPr>
            <a:picLocks noChangeAspect="1"/>
          </p:cNvPicPr>
          <p:nvPr/>
        </p:nvPicPr>
        <p:blipFill>
          <a:blip r:embed="rId3"/>
          <a:srcRect/>
          <a:stretch/>
        </p:blipFill>
        <p:spPr>
          <a:xfrm>
            <a:off x="521208" y="5907024"/>
            <a:ext cx="1548147" cy="589475"/>
          </a:xfrm>
          <a:prstGeom prst="rect">
            <a:avLst/>
          </a:prstGeom>
        </p:spPr>
      </p:pic>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9663" y="535667"/>
            <a:ext cx="5456337" cy="1787237"/>
          </a:xfrm>
        </p:spPr>
        <p:txBody>
          <a:bodyPr anchor="t"/>
          <a:lstStyle>
            <a:lvl1pPr>
              <a:defRPr cap="all" baseline="0"/>
            </a:lvl1pPr>
          </a:lstStyle>
          <a:p>
            <a:r>
              <a:rPr lang="en-US"/>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9663" y="2552023"/>
            <a:ext cx="5456337" cy="3202502"/>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3534131147"/>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ortrait Photo and Content 2">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40080" y="535667"/>
            <a:ext cx="4917882"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Lst>
          </p:cNvPr>
          <p:cNvPicPr>
            <a:picLocks noChangeAspect="1"/>
          </p:cNvPicPr>
          <p:nvPr/>
        </p:nvPicPr>
        <p:blipFill>
          <a:blip r:embed="rId3"/>
          <a:srcRect/>
          <a:stretch/>
        </p:blipFill>
        <p:spPr>
          <a:xfrm>
            <a:off x="10140696" y="5907024"/>
            <a:ext cx="1548147" cy="589475"/>
          </a:xfrm>
          <a:prstGeom prst="rect">
            <a:avLst/>
          </a:prstGeom>
        </p:spPr>
      </p:pic>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104536" y="535667"/>
            <a:ext cx="5456337" cy="1787237"/>
          </a:xfrm>
        </p:spPr>
        <p:txBody>
          <a:bodyPr anchor="t"/>
          <a:lstStyle>
            <a:lvl1pPr>
              <a:defRPr cap="all" baseline="0"/>
            </a:lvl1pPr>
          </a:lstStyle>
          <a:p>
            <a:r>
              <a:rPr lang="en-US"/>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104536" y="2552023"/>
            <a:ext cx="5456337" cy="3202502"/>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1487873594"/>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Blue Box Title and Phot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5CF406-ADE4-4E91-A2CF-261A8B6C6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26" y="181182"/>
            <a:ext cx="4921537" cy="6492240"/>
          </a:xfrm>
          <a:prstGeom prst="rect">
            <a:avLst/>
          </a:prstGeom>
        </p:spPr>
      </p:pic>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50170" y="182880"/>
            <a:ext cx="4905487" cy="6492240"/>
          </a:xfrm>
          <a:prstGeom prst="roundRect">
            <a:avLst>
              <a:gd name="adj" fmla="val 5414"/>
            </a:avLst>
          </a:prstGeom>
        </p:spPr>
        <p:txBody>
          <a:bodyPr/>
          <a:lstStyle>
            <a:lvl1pPr marL="0" indent="0">
              <a:buFontTx/>
              <a:buNone/>
              <a:defRPr/>
            </a:lvl1pPr>
          </a:lstStyle>
          <a:p>
            <a:r>
              <a:rPr lang="en-US"/>
              <a:t>Click icon to add picture</a:t>
            </a:r>
          </a:p>
        </p:txBody>
      </p:sp>
      <p:pic>
        <p:nvPicPr>
          <p:cNvPr id="5" name="Picture 4">
            <a:extLst>
              <a:ext uri="{FF2B5EF4-FFF2-40B4-BE49-F238E27FC236}">
                <a16:creationId xmlns:a16="http://schemas.microsoft.com/office/drawing/2014/main" id="{A8A77575-EEFA-4AF3-9366-E2B2DA7C7BFE}"/>
              </a:ext>
            </a:extLst>
          </p:cNvPr>
          <p:cNvPicPr>
            <a:picLocks noChangeAspect="1"/>
          </p:cNvPicPr>
          <p:nvPr/>
        </p:nvPicPr>
        <p:blipFill>
          <a:blip r:embed="rId4"/>
          <a:srcRect/>
          <a:stretch/>
        </p:blipFill>
        <p:spPr>
          <a:xfrm>
            <a:off x="9683496" y="5660136"/>
            <a:ext cx="1548149" cy="589475"/>
          </a:xfrm>
          <a:prstGeom prst="rect">
            <a:avLst/>
          </a:prstGeom>
        </p:spPr>
      </p:pic>
      <p:pic>
        <p:nvPicPr>
          <p:cNvPr id="12" name="Picture 11">
            <a:extLst>
              <a:ext uri="{FF2B5EF4-FFF2-40B4-BE49-F238E27FC236}">
                <a16:creationId xmlns:a16="http://schemas.microsoft.com/office/drawing/2014/main" id="{7985938E-8BE1-46B4-8E3B-BC9D03306A95}"/>
              </a:ext>
            </a:extLst>
          </p:cNvPr>
          <p:cNvPicPr>
            <a:picLocks noChangeAspect="1"/>
          </p:cNvPicPr>
          <p:nvPr/>
        </p:nvPicPr>
        <p:blipFill>
          <a:blip r:embed="rId5"/>
          <a:stretch>
            <a:fillRect/>
          </a:stretch>
        </p:blipFill>
        <p:spPr>
          <a:xfrm>
            <a:off x="4876493" y="179484"/>
            <a:ext cx="7071973" cy="6492803"/>
          </a:xfrm>
          <a:prstGeom prst="rect">
            <a:avLst/>
          </a:prstGeom>
        </p:spPr>
      </p:pic>
      <p:sp>
        <p:nvSpPr>
          <p:cNvPr id="18" name="Rectangle 17">
            <a:extLst>
              <a:ext uri="{FF2B5EF4-FFF2-40B4-BE49-F238E27FC236}">
                <a16:creationId xmlns:a16="http://schemas.microsoft.com/office/drawing/2014/main" id="{B8E960C0-E757-49E8-A6BF-C70DAAA8CB9F}"/>
              </a:ext>
            </a:extLst>
          </p:cNvPr>
          <p:cNvSpPr/>
          <p:nvPr/>
        </p:nvSpPr>
        <p:spPr>
          <a:xfrm>
            <a:off x="5522298" y="755923"/>
            <a:ext cx="5873675" cy="4750018"/>
          </a:xfrm>
          <a:prstGeom prst="rect">
            <a:avLst/>
          </a:prstGeom>
        </p:spPr>
        <p:txBody>
          <a:bodyPr wrap="square">
            <a:spAutoFit/>
          </a:bodyPr>
          <a:lstStyle/>
          <a:p>
            <a:pPr marL="0" indent="0">
              <a:lnSpc>
                <a:spcPct val="100000"/>
              </a:lnSpc>
              <a:spcBef>
                <a:spcPts val="1000"/>
              </a:spcBef>
              <a:buNone/>
            </a:pPr>
            <a:r>
              <a:rPr lang="en-US" sz="2200">
                <a:solidFill>
                  <a:schemeClr val="bg1"/>
                </a:solidFill>
                <a:latin typeface="Brandon Grotesque Regular" panose="020B0503020203060202" pitchFamily="34" charset="0"/>
              </a:rPr>
              <a:t>Evident Change is a nonprofit that uses data and research to improve our social systems. </a:t>
            </a:r>
          </a:p>
          <a:p>
            <a:pPr marL="0" indent="0">
              <a:lnSpc>
                <a:spcPct val="100000"/>
              </a:lnSpc>
              <a:spcBef>
                <a:spcPts val="1000"/>
              </a:spcBef>
              <a:buNone/>
            </a:pPr>
            <a:r>
              <a:rPr lang="en-US" sz="2200">
                <a:solidFill>
                  <a:schemeClr val="bg1"/>
                </a:solidFill>
                <a:latin typeface="Brandon Grotesque Regular" panose="020B0503020203060202" pitchFamily="34" charset="0"/>
              </a:rPr>
              <a:t>We believe our systems should help people achieve their greatest potential, not create barriers to their success. </a:t>
            </a:r>
          </a:p>
          <a:p>
            <a:pPr marL="0" indent="0">
              <a:lnSpc>
                <a:spcPct val="100000"/>
              </a:lnSpc>
              <a:spcBef>
                <a:spcPts val="1000"/>
              </a:spcBef>
              <a:buNone/>
            </a:pPr>
            <a:r>
              <a:rPr lang="en-US" sz="2200">
                <a:solidFill>
                  <a:schemeClr val="bg1"/>
                </a:solidFill>
                <a:latin typeface="Brandon Grotesque Regular" panose="020B0503020203060202" pitchFamily="34" charset="0"/>
              </a:rPr>
              <a:t>That’s why we partner with systems professionals and communities to get to the root of their biggest challenges, and give them the tools and knowledge to achieve better outcomes for everyone involved. Because when we join forces with those who work in our systems and the people they serve, we make our systems—and our society—more equitable from the inside out.</a:t>
            </a:r>
            <a:r>
              <a:rPr lang="en-US" sz="2200">
                <a:latin typeface="Brandon Grotesque Regular" panose="020B0503020203060202" pitchFamily="34" charset="0"/>
                <a:cs typeface="Segoe UI" panose="020B0502040204020203" pitchFamily="34" charset="0"/>
              </a:rPr>
              <a:t>	</a:t>
            </a:r>
          </a:p>
        </p:txBody>
      </p:sp>
    </p:spTree>
    <p:custDataLst>
      <p:tags r:id="rId1"/>
    </p:custDataLst>
    <p:extLst>
      <p:ext uri="{BB962C8B-B14F-4D97-AF65-F5344CB8AC3E}">
        <p14:creationId xmlns:p14="http://schemas.microsoft.com/office/powerpoint/2010/main" val="1121402634"/>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quare Photo and Content">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4971336" y="535667"/>
            <a:ext cx="6575116"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Lst>
          </p:cNvPr>
          <p:cNvPicPr>
            <a:picLocks noChangeAspect="1"/>
          </p:cNvPicPr>
          <p:nvPr/>
        </p:nvPicPr>
        <p:blipFill>
          <a:blip r:embed="rId3"/>
          <a:srcRect/>
          <a:stretch/>
        </p:blipFill>
        <p:spPr>
          <a:xfrm>
            <a:off x="521208" y="5907024"/>
            <a:ext cx="1548147" cy="589475"/>
          </a:xfrm>
          <a:prstGeom prst="rect">
            <a:avLst/>
          </a:prstGeom>
        </p:spPr>
      </p:pic>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9664" y="535666"/>
            <a:ext cx="3860618" cy="1956521"/>
          </a:xfrm>
        </p:spPr>
        <p:txBody>
          <a:bodyPr anchor="t"/>
          <a:lstStyle>
            <a:lvl1pPr>
              <a:defRPr cap="all" baseline="0"/>
            </a:lvl1pPr>
          </a:lstStyle>
          <a:p>
            <a:r>
              <a:rPr lang="en-US"/>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9663" y="2644587"/>
            <a:ext cx="3860619" cy="2966503"/>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1236359636"/>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quare Photo and Content 2">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40080" y="535667"/>
            <a:ext cx="6575116"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Lst>
          </p:cNvPr>
          <p:cNvPicPr>
            <a:picLocks noChangeAspect="1"/>
          </p:cNvPicPr>
          <p:nvPr/>
        </p:nvPicPr>
        <p:blipFill>
          <a:blip r:embed="rId3"/>
          <a:srcRect/>
          <a:stretch/>
        </p:blipFill>
        <p:spPr>
          <a:xfrm>
            <a:off x="10140696" y="5907024"/>
            <a:ext cx="1548147" cy="589475"/>
          </a:xfrm>
          <a:prstGeom prst="rect">
            <a:avLst/>
          </a:prstGeom>
        </p:spPr>
      </p:pic>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7707413" y="535666"/>
            <a:ext cx="3860618" cy="1956521"/>
          </a:xfrm>
        </p:spPr>
        <p:txBody>
          <a:bodyPr anchor="t"/>
          <a:lstStyle>
            <a:lvl1pPr>
              <a:defRPr cap="all" baseline="0"/>
            </a:lvl1pPr>
          </a:lstStyle>
          <a:p>
            <a:r>
              <a:rPr lang="en-US"/>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7707412" y="2644587"/>
            <a:ext cx="3860619" cy="2966503"/>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3951714761"/>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ndscape Photo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15B5300-79A0-4272-B315-FBF505B333A3}"/>
              </a:ext>
            </a:extLst>
          </p:cNvPr>
          <p:cNvPicPr>
            <a:picLocks noChangeAspect="1"/>
          </p:cNvPicPr>
          <p:nvPr/>
        </p:nvPicPr>
        <p:blipFill>
          <a:blip r:embed="rId3"/>
          <a:srcRect/>
          <a:stretch/>
        </p:blipFill>
        <p:spPr>
          <a:xfrm>
            <a:off x="521208" y="5907024"/>
            <a:ext cx="1548147" cy="589475"/>
          </a:xfrm>
          <a:prstGeom prst="rect">
            <a:avLst/>
          </a:prstGeom>
        </p:spPr>
      </p:pic>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4214" y="1264023"/>
            <a:ext cx="3896477" cy="1776846"/>
          </a:xfrm>
        </p:spPr>
        <p:txBody>
          <a:bodyPr anchor="t"/>
          <a:lstStyle>
            <a:lvl1pPr>
              <a:defRPr cap="all" baseline="0"/>
            </a:lvl1pPr>
          </a:lstStyle>
          <a:p>
            <a:r>
              <a:rPr lang="en-US"/>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7295" y="3182061"/>
            <a:ext cx="3896477" cy="2437585"/>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7" name="Picture Placeholder 3">
            <a:extLst>
              <a:ext uri="{FF2B5EF4-FFF2-40B4-BE49-F238E27FC236}">
                <a16:creationId xmlns:a16="http://schemas.microsoft.com/office/drawing/2014/main" id="{452EA5E2-2361-434D-8FA9-8D6C4836DAC9}"/>
              </a:ext>
            </a:extLst>
          </p:cNvPr>
          <p:cNvSpPr>
            <a:spLocks noGrp="1"/>
          </p:cNvSpPr>
          <p:nvPr>
            <p:ph type="pic" sz="quarter" idx="12"/>
          </p:nvPr>
        </p:nvSpPr>
        <p:spPr>
          <a:xfrm>
            <a:off x="4974336" y="1264023"/>
            <a:ext cx="6575116" cy="4347067"/>
          </a:xfrm>
          <a:prstGeom prst="roundRect">
            <a:avLst>
              <a:gd name="adj" fmla="val 4537"/>
            </a:avLst>
          </a:prstGeom>
        </p:spPr>
        <p:txBody>
          <a:bodyPr/>
          <a:lstStyle>
            <a:lvl1pPr marL="0" indent="0">
              <a:buFontTx/>
              <a:buNone/>
              <a:defRPr/>
            </a:lvl1pPr>
          </a:lstStyle>
          <a:p>
            <a:r>
              <a:rPr lang="en-US"/>
              <a:t>Click icon to add picture</a:t>
            </a:r>
          </a:p>
        </p:txBody>
      </p:sp>
    </p:spTree>
    <p:custDataLst>
      <p:tags r:id="rId1"/>
    </p:custDataLst>
    <p:extLst>
      <p:ext uri="{BB962C8B-B14F-4D97-AF65-F5344CB8AC3E}">
        <p14:creationId xmlns:p14="http://schemas.microsoft.com/office/powerpoint/2010/main" val="1543099587"/>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Landscape Photo and Content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15B5300-79A0-4272-B315-FBF505B333A3}"/>
              </a:ext>
            </a:extLst>
          </p:cNvPr>
          <p:cNvPicPr>
            <a:picLocks noChangeAspect="1"/>
          </p:cNvPicPr>
          <p:nvPr/>
        </p:nvPicPr>
        <p:blipFill>
          <a:blip r:embed="rId3"/>
          <a:srcRect/>
          <a:stretch/>
        </p:blipFill>
        <p:spPr>
          <a:xfrm>
            <a:off x="10140696" y="5907024"/>
            <a:ext cx="1548147" cy="589475"/>
          </a:xfrm>
          <a:prstGeom prst="rect">
            <a:avLst/>
          </a:prstGeom>
        </p:spPr>
      </p:pic>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7658941" y="1264023"/>
            <a:ext cx="3896477" cy="1776846"/>
          </a:xfrm>
        </p:spPr>
        <p:txBody>
          <a:bodyPr anchor="t"/>
          <a:lstStyle>
            <a:lvl1pPr>
              <a:defRPr cap="all" baseline="0"/>
            </a:lvl1pPr>
          </a:lstStyle>
          <a:p>
            <a:r>
              <a:rPr lang="en-US"/>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7662022" y="3182061"/>
            <a:ext cx="3896477" cy="2437585"/>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7" name="Picture Placeholder 3">
            <a:extLst>
              <a:ext uri="{FF2B5EF4-FFF2-40B4-BE49-F238E27FC236}">
                <a16:creationId xmlns:a16="http://schemas.microsoft.com/office/drawing/2014/main" id="{452EA5E2-2361-434D-8FA9-8D6C4836DAC9}"/>
              </a:ext>
            </a:extLst>
          </p:cNvPr>
          <p:cNvSpPr>
            <a:spLocks noGrp="1"/>
          </p:cNvSpPr>
          <p:nvPr>
            <p:ph type="pic" sz="quarter" idx="12"/>
          </p:nvPr>
        </p:nvSpPr>
        <p:spPr>
          <a:xfrm>
            <a:off x="640080" y="1264023"/>
            <a:ext cx="6575116" cy="4347067"/>
          </a:xfrm>
          <a:prstGeom prst="roundRect">
            <a:avLst>
              <a:gd name="adj" fmla="val 4537"/>
            </a:avLst>
          </a:prstGeom>
        </p:spPr>
        <p:txBody>
          <a:bodyPr/>
          <a:lstStyle>
            <a:lvl1pPr marL="0" indent="0">
              <a:buFontTx/>
              <a:buNone/>
              <a:defRPr/>
            </a:lvl1pPr>
          </a:lstStyle>
          <a:p>
            <a:r>
              <a:rPr lang="en-US"/>
              <a:t>Click icon to add picture</a:t>
            </a:r>
          </a:p>
        </p:txBody>
      </p:sp>
    </p:spTree>
    <p:custDataLst>
      <p:tags r:id="rId1"/>
    </p:custDataLst>
    <p:extLst>
      <p:ext uri="{BB962C8B-B14F-4D97-AF65-F5344CB8AC3E}">
        <p14:creationId xmlns:p14="http://schemas.microsoft.com/office/powerpoint/2010/main" val="816651174"/>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0" y="1"/>
            <a:ext cx="12192000" cy="6858000"/>
          </a:xfrm>
          <a:prstGeom prst="rect">
            <a:avLst/>
          </a:prstGeom>
        </p:spPr>
        <p:txBody>
          <a:bodyPr/>
          <a:lstStyle>
            <a:lvl1pPr marL="0" indent="0">
              <a:buFontTx/>
              <a:buNone/>
              <a:defRPr/>
            </a:lvl1pPr>
          </a:lstStyle>
          <a:p>
            <a:r>
              <a:rPr lang="en-US"/>
              <a:t>Click icon to add picture</a:t>
            </a:r>
          </a:p>
        </p:txBody>
      </p:sp>
    </p:spTree>
    <p:custDataLst>
      <p:tags r:id="rId1"/>
    </p:custDataLst>
    <p:extLst>
      <p:ext uri="{BB962C8B-B14F-4D97-AF65-F5344CB8AC3E}">
        <p14:creationId xmlns:p14="http://schemas.microsoft.com/office/powerpoint/2010/main" val="1253565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a:t>Click to Edit Master Title Style</a:t>
            </a:r>
          </a:p>
        </p:txBody>
      </p:sp>
    </p:spTree>
    <p:custDataLst>
      <p:tags r:id="rId1"/>
    </p:custDataLst>
    <p:extLst>
      <p:ext uri="{BB962C8B-B14F-4D97-AF65-F5344CB8AC3E}">
        <p14:creationId xmlns:p14="http://schemas.microsoft.com/office/powerpoint/2010/main" val="3649070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lus/Delta">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684A9A-C389-4E6A-8557-B4123E3D209C}"/>
              </a:ext>
            </a:extLst>
          </p:cNvPr>
          <p:cNvGrpSpPr/>
          <p:nvPr/>
        </p:nvGrpSpPr>
        <p:grpSpPr>
          <a:xfrm>
            <a:off x="1552372" y="809268"/>
            <a:ext cx="8646812" cy="5072084"/>
            <a:chOff x="1552372" y="809268"/>
            <a:chExt cx="8646812" cy="5072084"/>
          </a:xfrm>
        </p:grpSpPr>
        <p:sp>
          <p:nvSpPr>
            <p:cNvPr id="4" name="TextBox 3">
              <a:extLst>
                <a:ext uri="{FF2B5EF4-FFF2-40B4-BE49-F238E27FC236}">
                  <a16:creationId xmlns:a16="http://schemas.microsoft.com/office/drawing/2014/main" id="{A37084F6-CC4F-4527-BFE0-A9AE36DF55CB}"/>
                </a:ext>
              </a:extLst>
            </p:cNvPr>
            <p:cNvSpPr txBox="1"/>
            <p:nvPr/>
          </p:nvSpPr>
          <p:spPr>
            <a:xfrm>
              <a:off x="7079767" y="1520339"/>
              <a:ext cx="1821112" cy="2574679"/>
            </a:xfrm>
            <a:prstGeom prst="rect">
              <a:avLst/>
            </a:prstGeom>
            <a:noFill/>
          </p:spPr>
          <p:txBody>
            <a:bodyPr wrap="square" rtlCol="0">
              <a:spAutoFit/>
            </a:bodyPr>
            <a:lstStyle/>
            <a:p>
              <a:r>
                <a:rPr lang="en-US" sz="16131">
                  <a:solidFill>
                    <a:schemeClr val="accent3"/>
                  </a:solidFill>
                  <a:sym typeface="Wingdings 3" panose="05040102010807070707" pitchFamily="18" charset="2"/>
                </a:rPr>
                <a:t></a:t>
              </a:r>
              <a:endParaRPr lang="en-US" sz="16131">
                <a:solidFill>
                  <a:schemeClr val="accent3"/>
                </a:solidFill>
              </a:endParaRPr>
            </a:p>
          </p:txBody>
        </p:sp>
        <p:sp>
          <p:nvSpPr>
            <p:cNvPr id="5" name="TextBox 4">
              <a:extLst>
                <a:ext uri="{FF2B5EF4-FFF2-40B4-BE49-F238E27FC236}">
                  <a16:creationId xmlns:a16="http://schemas.microsoft.com/office/drawing/2014/main" id="{848D523F-2B10-45E6-BD86-4B58A834677C}"/>
                </a:ext>
              </a:extLst>
            </p:cNvPr>
            <p:cNvSpPr txBox="1"/>
            <p:nvPr/>
          </p:nvSpPr>
          <p:spPr>
            <a:xfrm>
              <a:off x="2499533" y="809268"/>
              <a:ext cx="2951300" cy="3672416"/>
            </a:xfrm>
            <a:prstGeom prst="rect">
              <a:avLst/>
            </a:prstGeom>
            <a:noFill/>
          </p:spPr>
          <p:txBody>
            <a:bodyPr wrap="square" rtlCol="0">
              <a:spAutoFit/>
            </a:bodyPr>
            <a:lstStyle/>
            <a:p>
              <a:r>
                <a:rPr lang="en-US" sz="23264">
                  <a:solidFill>
                    <a:schemeClr val="accent6"/>
                  </a:solidFill>
                  <a:latin typeface="Segoe UI" panose="020B0502040204020203" pitchFamily="34" charset="0"/>
                  <a:cs typeface="Segoe UI" panose="020B0502040204020203" pitchFamily="34" charset="0"/>
                  <a:sym typeface="Wingdings 3" panose="05040102010807070707" pitchFamily="18" charset="2"/>
                </a:rPr>
                <a:t>+</a:t>
              </a:r>
              <a:endParaRPr lang="en-US" sz="23264">
                <a:solidFill>
                  <a:schemeClr val="accent6"/>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F122FFC6-CE10-4DEE-AEAD-F65563C84894}"/>
                </a:ext>
              </a:extLst>
            </p:cNvPr>
            <p:cNvSpPr txBox="1"/>
            <p:nvPr/>
          </p:nvSpPr>
          <p:spPr>
            <a:xfrm>
              <a:off x="1552372" y="3947214"/>
              <a:ext cx="3971672" cy="1323439"/>
            </a:xfrm>
            <a:prstGeom prst="rect">
              <a:avLst/>
            </a:prstGeom>
            <a:noFill/>
          </p:spPr>
          <p:txBody>
            <a:bodyPr wrap="square" rtlCol="0">
              <a:spAutoFit/>
            </a:bodyPr>
            <a:lstStyle/>
            <a:p>
              <a:pPr algn="ctr"/>
              <a:r>
                <a:rPr lang="en-US" sz="4000">
                  <a:latin typeface="Brandon Grotesque Regular" panose="020B0503020203060202" pitchFamily="34" charset="0"/>
                  <a:cs typeface="Segoe UI" panose="020B0502040204020203" pitchFamily="34" charset="0"/>
                </a:rPr>
                <a:t>What was most helpful?</a:t>
              </a:r>
            </a:p>
          </p:txBody>
        </p:sp>
        <p:sp>
          <p:nvSpPr>
            <p:cNvPr id="7" name="TextBox 6">
              <a:extLst>
                <a:ext uri="{FF2B5EF4-FFF2-40B4-BE49-F238E27FC236}">
                  <a16:creationId xmlns:a16="http://schemas.microsoft.com/office/drawing/2014/main" id="{F7F4FFC4-513D-403C-8A4F-B3C4B13EFB0B}"/>
                </a:ext>
              </a:extLst>
            </p:cNvPr>
            <p:cNvSpPr txBox="1"/>
            <p:nvPr/>
          </p:nvSpPr>
          <p:spPr>
            <a:xfrm>
              <a:off x="6227512" y="3942360"/>
              <a:ext cx="3971672" cy="1938992"/>
            </a:xfrm>
            <a:prstGeom prst="rect">
              <a:avLst/>
            </a:prstGeom>
            <a:noFill/>
          </p:spPr>
          <p:txBody>
            <a:bodyPr wrap="square" rtlCol="0">
              <a:spAutoFit/>
            </a:bodyPr>
            <a:lstStyle/>
            <a:p>
              <a:pPr algn="ctr"/>
              <a:r>
                <a:rPr lang="en-US" sz="4000">
                  <a:latin typeface="Brandon Grotesque Regular" panose="020B0503020203060202" pitchFamily="34" charset="0"/>
                  <a:cs typeface="Segoe UI" panose="020B0502040204020203" pitchFamily="34" charset="0"/>
                </a:rPr>
                <a:t>What could be upgraded for next time?</a:t>
              </a:r>
            </a:p>
          </p:txBody>
        </p:sp>
      </p:grpSp>
    </p:spTree>
    <p:custDataLst>
      <p:tags r:id="rId1"/>
    </p:custDataLst>
    <p:extLst>
      <p:ext uri="{BB962C8B-B14F-4D97-AF65-F5344CB8AC3E}">
        <p14:creationId xmlns:p14="http://schemas.microsoft.com/office/powerpoint/2010/main" val="4117583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hank You">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628573" y="535667"/>
            <a:ext cx="4917882"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Lst>
          </p:cNvPr>
          <p:cNvPicPr>
            <a:picLocks noChangeAspect="1"/>
          </p:cNvPicPr>
          <p:nvPr/>
        </p:nvPicPr>
        <p:blipFill>
          <a:blip r:embed="rId3"/>
          <a:srcRect/>
          <a:stretch/>
        </p:blipFill>
        <p:spPr>
          <a:xfrm>
            <a:off x="521208" y="5907024"/>
            <a:ext cx="1548147" cy="589475"/>
          </a:xfrm>
          <a:prstGeom prst="rect">
            <a:avLst/>
          </a:prstGeom>
        </p:spPr>
      </p:pic>
      <p:sp>
        <p:nvSpPr>
          <p:cNvPr id="7" name="Rectangle 6">
            <a:extLst>
              <a:ext uri="{FF2B5EF4-FFF2-40B4-BE49-F238E27FC236}">
                <a16:creationId xmlns:a16="http://schemas.microsoft.com/office/drawing/2014/main" id="{BB0967F3-418C-47B2-BAFD-211603290E9E}"/>
              </a:ext>
            </a:extLst>
          </p:cNvPr>
          <p:cNvSpPr/>
          <p:nvPr/>
        </p:nvSpPr>
        <p:spPr>
          <a:xfrm>
            <a:off x="612991" y="412790"/>
            <a:ext cx="6263013" cy="1446550"/>
          </a:xfrm>
          <a:prstGeom prst="rect">
            <a:avLst/>
          </a:prstGeom>
        </p:spPr>
        <p:txBody>
          <a:bodyPr wrap="square">
            <a:spAutoFit/>
          </a:bodyPr>
          <a:lstStyle/>
          <a:p>
            <a:pPr lvl="0"/>
            <a:r>
              <a:rPr lang="en-US" sz="4400" b="1">
                <a:solidFill>
                  <a:schemeClr val="tx2"/>
                </a:solidFill>
                <a:latin typeface="Brandon Grotesque Black" panose="020B0A03020203060202" pitchFamily="34" charset="0"/>
                <a:cs typeface="Segoe UI" panose="020B0502040204020203" pitchFamily="34" charset="0"/>
              </a:rPr>
              <a:t>THANK YOU</a:t>
            </a:r>
            <a:br>
              <a:rPr lang="en-US" sz="4400" b="1">
                <a:solidFill>
                  <a:schemeClr val="tx2"/>
                </a:solidFill>
                <a:latin typeface="Brandon Grotesque Black" panose="020B0A03020203060202" pitchFamily="34" charset="0"/>
                <a:cs typeface="Segoe UI" panose="020B0502040204020203" pitchFamily="34" charset="0"/>
              </a:rPr>
            </a:br>
            <a:r>
              <a:rPr lang="en-US" sz="4400" b="1">
                <a:solidFill>
                  <a:schemeClr val="tx2"/>
                </a:solidFill>
                <a:latin typeface="Brandon Grotesque Black" panose="020B0A03020203060202" pitchFamily="34" charset="0"/>
                <a:cs typeface="Segoe UI" panose="020B0502040204020203" pitchFamily="34" charset="0"/>
              </a:rPr>
              <a:t>&amp; QUESTIONS</a:t>
            </a:r>
          </a:p>
        </p:txBody>
      </p:sp>
      <p:sp>
        <p:nvSpPr>
          <p:cNvPr id="8" name="Rectangle 7">
            <a:extLst>
              <a:ext uri="{FF2B5EF4-FFF2-40B4-BE49-F238E27FC236}">
                <a16:creationId xmlns:a16="http://schemas.microsoft.com/office/drawing/2014/main" id="{CEE12094-7229-4F78-9BF3-2AB2BFA92633}"/>
              </a:ext>
            </a:extLst>
          </p:cNvPr>
          <p:cNvSpPr/>
          <p:nvPr/>
        </p:nvSpPr>
        <p:spPr>
          <a:xfrm>
            <a:off x="664977" y="2103814"/>
            <a:ext cx="5431023" cy="1985159"/>
          </a:xfrm>
          <a:prstGeom prst="rect">
            <a:avLst/>
          </a:prstGeom>
        </p:spPr>
        <p:txBody>
          <a:bodyPr wrap="square">
            <a:spAutoFit/>
          </a:bodyPr>
          <a:lstStyle/>
          <a:p>
            <a:pPr marL="0" marR="0" lvl="4" indent="0" algn="l" defTabSz="457200" rtl="0" eaLnBrk="1" fontAlgn="auto" latinLnBrk="0" hangingPunct="1">
              <a:lnSpc>
                <a:spcPct val="100000"/>
              </a:lnSpc>
              <a:spcBef>
                <a:spcPts val="0"/>
              </a:spcBef>
              <a:spcAft>
                <a:spcPts val="1000"/>
              </a:spcAft>
              <a:buClrTx/>
              <a:buSzTx/>
              <a:buFontTx/>
              <a:buNone/>
              <a:tabLst/>
              <a:defRPr/>
            </a:pPr>
            <a:r>
              <a:rPr lang="en-US" sz="2800">
                <a:latin typeface="Brandon Grotesque Regular" panose="020B0503020203060202" pitchFamily="34" charset="0"/>
                <a:cs typeface="Segoe UI" panose="020B0502040204020203" pitchFamily="34" charset="0"/>
              </a:rPr>
              <a:t>EvidentChange.org</a:t>
            </a:r>
          </a:p>
          <a:p>
            <a:pPr marL="0" marR="0" lvl="4" indent="0" algn="l" defTabSz="457200" rtl="0" eaLnBrk="1" fontAlgn="auto" latinLnBrk="0" hangingPunct="1">
              <a:lnSpc>
                <a:spcPct val="100000"/>
              </a:lnSpc>
              <a:spcBef>
                <a:spcPts val="0"/>
              </a:spcBef>
              <a:spcAft>
                <a:spcPts val="1000"/>
              </a:spcAft>
              <a:buClrTx/>
              <a:buSzTx/>
              <a:buFontTx/>
              <a:buNone/>
              <a:tabLst/>
              <a:defRPr/>
            </a:pPr>
            <a:r>
              <a:rPr lang="en-US" sz="2800">
                <a:latin typeface="Brandon Grotesque Regular" panose="020B0503020203060202" pitchFamily="34" charset="0"/>
                <a:cs typeface="Segoe UI" panose="020B0502040204020203" pitchFamily="34" charset="0"/>
              </a:rPr>
              <a:t>(800) 306-6223				</a:t>
            </a:r>
          </a:p>
          <a:p>
            <a:pPr marL="0" marR="0" lvl="4" indent="0" algn="l" defTabSz="457200" rtl="0" eaLnBrk="1" fontAlgn="auto" latinLnBrk="0" hangingPunct="1">
              <a:lnSpc>
                <a:spcPct val="100000"/>
              </a:lnSpc>
              <a:spcBef>
                <a:spcPts val="0"/>
              </a:spcBef>
              <a:spcAft>
                <a:spcPts val="1000"/>
              </a:spcAft>
              <a:buClrTx/>
              <a:buSzTx/>
              <a:buFontTx/>
              <a:buNone/>
              <a:tabLst/>
              <a:defRPr/>
            </a:pPr>
            <a:r>
              <a:rPr lang="en-US" sz="2800">
                <a:latin typeface="Brandon Grotesque Regular" panose="020B0503020203060202" pitchFamily="34" charset="0"/>
                <a:cs typeface="Segoe UI" panose="020B0502040204020203" pitchFamily="34" charset="0"/>
              </a:rPr>
              <a:t>Info@EvidentChange.org</a:t>
            </a:r>
          </a:p>
          <a:p>
            <a:pPr marL="228600" marR="0" lvl="4" indent="0" algn="l" defTabSz="457200" rtl="0" eaLnBrk="1" fontAlgn="auto" latinLnBrk="0" hangingPunct="1">
              <a:lnSpc>
                <a:spcPct val="100000"/>
              </a:lnSpc>
              <a:spcBef>
                <a:spcPts val="0"/>
              </a:spcBef>
              <a:spcAft>
                <a:spcPts val="1000"/>
              </a:spcAft>
              <a:buClrTx/>
              <a:buSzTx/>
              <a:buFontTx/>
              <a:buNone/>
              <a:tabLst/>
              <a:defRPr/>
            </a:pPr>
            <a:r>
              <a:rPr lang="en-US" sz="1400">
                <a:latin typeface="Brandon Grotesque Regular" panose="020B0503020203060202" pitchFamily="34" charset="0"/>
                <a:cs typeface="Segoe UI" panose="020B0502040204020203" pitchFamily="34" charset="0"/>
              </a:rPr>
              <a:t>		</a:t>
            </a:r>
          </a:p>
        </p:txBody>
      </p:sp>
      <p:pic>
        <p:nvPicPr>
          <p:cNvPr id="2" name="Picture 1">
            <a:extLst>
              <a:ext uri="{FF2B5EF4-FFF2-40B4-BE49-F238E27FC236}">
                <a16:creationId xmlns:a16="http://schemas.microsoft.com/office/drawing/2014/main" id="{8A7AEC22-2488-4F04-8E01-31DE9B629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8573" y="527407"/>
            <a:ext cx="4914900" cy="5791200"/>
          </a:xfrm>
          <a:prstGeom prst="rect">
            <a:avLst/>
          </a:prstGeom>
        </p:spPr>
      </p:pic>
    </p:spTree>
    <p:custDataLst>
      <p:tags r:id="rId1"/>
    </p:custDataLst>
    <p:extLst>
      <p:ext uri="{BB962C8B-B14F-4D97-AF65-F5344CB8AC3E}">
        <p14:creationId xmlns:p14="http://schemas.microsoft.com/office/powerpoint/2010/main" val="4046093849"/>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hank You">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628573" y="535667"/>
            <a:ext cx="4917882"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Lst>
          </p:cNvPr>
          <p:cNvPicPr>
            <a:picLocks noChangeAspect="1"/>
          </p:cNvPicPr>
          <p:nvPr/>
        </p:nvPicPr>
        <p:blipFill>
          <a:blip r:embed="rId3"/>
          <a:srcRect/>
          <a:stretch/>
        </p:blipFill>
        <p:spPr>
          <a:xfrm>
            <a:off x="521208" y="5907024"/>
            <a:ext cx="1548147" cy="589475"/>
          </a:xfrm>
          <a:prstGeom prst="rect">
            <a:avLst/>
          </a:prstGeom>
        </p:spPr>
      </p:pic>
      <p:sp>
        <p:nvSpPr>
          <p:cNvPr id="7" name="Rectangle 6">
            <a:extLst>
              <a:ext uri="{FF2B5EF4-FFF2-40B4-BE49-F238E27FC236}">
                <a16:creationId xmlns:a16="http://schemas.microsoft.com/office/drawing/2014/main" id="{BB0967F3-418C-47B2-BAFD-211603290E9E}"/>
              </a:ext>
            </a:extLst>
          </p:cNvPr>
          <p:cNvSpPr/>
          <p:nvPr/>
        </p:nvSpPr>
        <p:spPr>
          <a:xfrm>
            <a:off x="612991" y="412790"/>
            <a:ext cx="6263013" cy="769441"/>
          </a:xfrm>
          <a:prstGeom prst="rect">
            <a:avLst/>
          </a:prstGeom>
        </p:spPr>
        <p:txBody>
          <a:bodyPr wrap="square">
            <a:spAutoFit/>
          </a:bodyPr>
          <a:lstStyle/>
          <a:p>
            <a:pPr lvl="0"/>
            <a:r>
              <a:rPr lang="en-US" sz="4400" b="1">
                <a:solidFill>
                  <a:schemeClr val="tx2"/>
                </a:solidFill>
                <a:latin typeface="Brandon Grotesque Black" panose="020B0A03020203060202" pitchFamily="34" charset="0"/>
                <a:cs typeface="Segoe UI" panose="020B0502040204020203" pitchFamily="34" charset="0"/>
              </a:rPr>
              <a:t>THANK YOU</a:t>
            </a:r>
          </a:p>
        </p:txBody>
      </p:sp>
      <p:sp>
        <p:nvSpPr>
          <p:cNvPr id="8" name="Rectangle 7">
            <a:extLst>
              <a:ext uri="{FF2B5EF4-FFF2-40B4-BE49-F238E27FC236}">
                <a16:creationId xmlns:a16="http://schemas.microsoft.com/office/drawing/2014/main" id="{CEE12094-7229-4F78-9BF3-2AB2BFA92633}"/>
              </a:ext>
            </a:extLst>
          </p:cNvPr>
          <p:cNvSpPr/>
          <p:nvPr/>
        </p:nvSpPr>
        <p:spPr>
          <a:xfrm>
            <a:off x="664977" y="1559468"/>
            <a:ext cx="5431023" cy="1985159"/>
          </a:xfrm>
          <a:prstGeom prst="rect">
            <a:avLst/>
          </a:prstGeom>
        </p:spPr>
        <p:txBody>
          <a:bodyPr wrap="square">
            <a:spAutoFit/>
          </a:bodyPr>
          <a:lstStyle/>
          <a:p>
            <a:pPr marL="0" marR="0" lvl="4" indent="0" algn="l" defTabSz="457200" rtl="0" eaLnBrk="1" fontAlgn="auto" latinLnBrk="0" hangingPunct="1">
              <a:lnSpc>
                <a:spcPct val="100000"/>
              </a:lnSpc>
              <a:spcBef>
                <a:spcPts val="0"/>
              </a:spcBef>
              <a:spcAft>
                <a:spcPts val="1000"/>
              </a:spcAft>
              <a:buClrTx/>
              <a:buSzTx/>
              <a:buFontTx/>
              <a:buNone/>
              <a:tabLst/>
              <a:defRPr/>
            </a:pPr>
            <a:r>
              <a:rPr lang="en-US" sz="2800">
                <a:latin typeface="Brandon Grotesque Regular" panose="020B0503020203060202" pitchFamily="34" charset="0"/>
                <a:cs typeface="Segoe UI" panose="020B0502040204020203" pitchFamily="34" charset="0"/>
              </a:rPr>
              <a:t>EvidentChange.org</a:t>
            </a:r>
          </a:p>
          <a:p>
            <a:pPr marL="0" marR="0" lvl="4" indent="0" algn="l" defTabSz="457200" rtl="0" eaLnBrk="1" fontAlgn="auto" latinLnBrk="0" hangingPunct="1">
              <a:lnSpc>
                <a:spcPct val="100000"/>
              </a:lnSpc>
              <a:spcBef>
                <a:spcPts val="0"/>
              </a:spcBef>
              <a:spcAft>
                <a:spcPts val="1000"/>
              </a:spcAft>
              <a:buClrTx/>
              <a:buSzTx/>
              <a:buFontTx/>
              <a:buNone/>
              <a:tabLst/>
              <a:defRPr/>
            </a:pPr>
            <a:r>
              <a:rPr lang="en-US" sz="2800">
                <a:latin typeface="Brandon Grotesque Regular" panose="020B0503020203060202" pitchFamily="34" charset="0"/>
                <a:cs typeface="Segoe UI" panose="020B0502040204020203" pitchFamily="34" charset="0"/>
              </a:rPr>
              <a:t>(800) 306-6223				</a:t>
            </a:r>
          </a:p>
          <a:p>
            <a:pPr marL="0" marR="0" lvl="4" indent="0" algn="l" defTabSz="457200" rtl="0" eaLnBrk="1" fontAlgn="auto" latinLnBrk="0" hangingPunct="1">
              <a:lnSpc>
                <a:spcPct val="100000"/>
              </a:lnSpc>
              <a:spcBef>
                <a:spcPts val="0"/>
              </a:spcBef>
              <a:spcAft>
                <a:spcPts val="1000"/>
              </a:spcAft>
              <a:buClrTx/>
              <a:buSzTx/>
              <a:buFontTx/>
              <a:buNone/>
              <a:tabLst/>
              <a:defRPr/>
            </a:pPr>
            <a:r>
              <a:rPr lang="en-US" sz="2800">
                <a:latin typeface="Brandon Grotesque Regular" panose="020B0503020203060202" pitchFamily="34" charset="0"/>
                <a:cs typeface="Segoe UI" panose="020B0502040204020203" pitchFamily="34" charset="0"/>
              </a:rPr>
              <a:t>Info@EvidentChange.org</a:t>
            </a:r>
          </a:p>
          <a:p>
            <a:pPr marL="228600" marR="0" lvl="4" indent="0" algn="l" defTabSz="457200" rtl="0" eaLnBrk="1" fontAlgn="auto" latinLnBrk="0" hangingPunct="1">
              <a:lnSpc>
                <a:spcPct val="100000"/>
              </a:lnSpc>
              <a:spcBef>
                <a:spcPts val="0"/>
              </a:spcBef>
              <a:spcAft>
                <a:spcPts val="1000"/>
              </a:spcAft>
              <a:buClrTx/>
              <a:buSzTx/>
              <a:buFontTx/>
              <a:buNone/>
              <a:tabLst/>
              <a:defRPr/>
            </a:pPr>
            <a:r>
              <a:rPr lang="en-US" sz="1400">
                <a:latin typeface="Brandon Grotesque Regular" panose="020B0503020203060202" pitchFamily="34" charset="0"/>
                <a:cs typeface="Segoe UI" panose="020B0502040204020203" pitchFamily="34" charset="0"/>
              </a:rPr>
              <a:t>		</a:t>
            </a:r>
          </a:p>
        </p:txBody>
      </p:sp>
      <p:pic>
        <p:nvPicPr>
          <p:cNvPr id="5" name="Picture 4">
            <a:extLst>
              <a:ext uri="{FF2B5EF4-FFF2-40B4-BE49-F238E27FC236}">
                <a16:creationId xmlns:a16="http://schemas.microsoft.com/office/drawing/2014/main" id="{17D00A3F-1AD9-4852-9F0A-D5BA7DB60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8573" y="527407"/>
            <a:ext cx="4914900" cy="5791200"/>
          </a:xfrm>
          <a:prstGeom prst="rect">
            <a:avLst/>
          </a:prstGeom>
        </p:spPr>
      </p:pic>
    </p:spTree>
    <p:custDataLst>
      <p:tags r:id="rId1"/>
    </p:custDataLst>
    <p:extLst>
      <p:ext uri="{BB962C8B-B14F-4D97-AF65-F5344CB8AC3E}">
        <p14:creationId xmlns:p14="http://schemas.microsoft.com/office/powerpoint/2010/main" val="2377767862"/>
      </p:ext>
    </p:extLst>
  </p:cSld>
  <p:clrMapOvr>
    <a:masterClrMapping/>
  </p:clrMapOvr>
  <p:extLst>
    <p:ext uri="{DCECCB84-F9BA-43D5-87BE-67443E8EF086}">
      <p15:sldGuideLst xmlns:p15="http://schemas.microsoft.com/office/powerpoint/2012/main">
        <p15:guide id="1" pos="410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3060" y="-59267"/>
            <a:ext cx="12322794" cy="4631268"/>
          </a:xfrm>
          <a:prstGeom prst="rect">
            <a:avLst/>
          </a:prstGeom>
        </p:spPr>
        <p:txBody>
          <a:bodyPr/>
          <a:lstStyle/>
          <a:p>
            <a:r>
              <a:rPr lang="en-US"/>
              <a:t>Click icon to add picture</a:t>
            </a:r>
          </a:p>
        </p:txBody>
      </p:sp>
      <p:sp>
        <p:nvSpPr>
          <p:cNvPr id="3" name="Subtitle 2"/>
          <p:cNvSpPr>
            <a:spLocks noGrp="1"/>
          </p:cNvSpPr>
          <p:nvPr>
            <p:ph type="subTitle" idx="1" hasCustomPrompt="1"/>
          </p:nvPr>
        </p:nvSpPr>
        <p:spPr>
          <a:xfrm>
            <a:off x="367769" y="6172312"/>
            <a:ext cx="9144000" cy="451488"/>
          </a:xfrm>
          <a:prstGeom prst="rect">
            <a:avLst/>
          </a:prstGeom>
        </p:spPr>
        <p:txBody>
          <a:bodyPr/>
          <a:lstStyle>
            <a:lvl1pPr marL="0" indent="0" algn="l">
              <a:buNone/>
              <a:defRPr sz="2400" b="1">
                <a:solidFill>
                  <a:srgbClr val="65626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Presenter Title, and/or Affiliation</a:t>
            </a:r>
          </a:p>
        </p:txBody>
      </p:sp>
      <p:sp>
        <p:nvSpPr>
          <p:cNvPr id="30" name="Picture Placeholder 29"/>
          <p:cNvSpPr>
            <a:spLocks noGrp="1"/>
          </p:cNvSpPr>
          <p:nvPr>
            <p:ph type="pic" sz="quarter" idx="13"/>
          </p:nvPr>
        </p:nvSpPr>
        <p:spPr>
          <a:xfrm>
            <a:off x="8158092" y="3970425"/>
            <a:ext cx="4166753" cy="1203150"/>
          </a:xfrm>
        </p:spPr>
        <p:txBody>
          <a:bodyPr/>
          <a:lstStyle/>
          <a:p>
            <a:r>
              <a:rPr lang="en-US"/>
              <a:t>Click icon to add picture</a:t>
            </a:r>
          </a:p>
        </p:txBody>
      </p:sp>
      <p:sp>
        <p:nvSpPr>
          <p:cNvPr id="5" name="Text Placeholder 4"/>
          <p:cNvSpPr>
            <a:spLocks noGrp="1"/>
          </p:cNvSpPr>
          <p:nvPr>
            <p:ph type="body" sz="quarter" idx="14" hasCustomPrompt="1"/>
          </p:nvPr>
        </p:nvSpPr>
        <p:spPr>
          <a:xfrm>
            <a:off x="367769" y="5575300"/>
            <a:ext cx="11037649" cy="490538"/>
          </a:xfrm>
        </p:spPr>
        <p:txBody>
          <a:bodyPr/>
          <a:lstStyle>
            <a:lvl1pPr>
              <a:defRPr>
                <a:solidFill>
                  <a:srgbClr val="0085BA"/>
                </a:solidFill>
                <a:latin typeface="Segoe UI Semibold" panose="020B0702040204020203" pitchFamily="34" charset="0"/>
                <a:cs typeface="Segoe UI Semibold" panose="020B0702040204020203" pitchFamily="34" charset="0"/>
              </a:defRPr>
            </a:lvl1pPr>
          </a:lstStyle>
          <a:p>
            <a:pPr lvl="0"/>
            <a:r>
              <a:rPr lang="en-US"/>
              <a:t>Title of Presentation Goes Here – Keep to One Line</a:t>
            </a:r>
          </a:p>
        </p:txBody>
      </p:sp>
    </p:spTree>
    <p:extLst>
      <p:ext uri="{BB962C8B-B14F-4D97-AF65-F5344CB8AC3E}">
        <p14:creationId xmlns:p14="http://schemas.microsoft.com/office/powerpoint/2010/main" val="116724764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a:t>AGENDA</a:t>
            </a:r>
          </a:p>
        </p:txBody>
      </p:sp>
      <p:sp>
        <p:nvSpPr>
          <p:cNvPr id="3" name="Rounded Rectangle 1">
            <a:extLst>
              <a:ext uri="{FF2B5EF4-FFF2-40B4-BE49-F238E27FC236}">
                <a16:creationId xmlns:a16="http://schemas.microsoft.com/office/drawing/2014/main" id="{B5DDC116-E95D-4AA0-8830-34579E8A1B64}"/>
              </a:ext>
            </a:extLst>
          </p:cNvPr>
          <p:cNvSpPr/>
          <p:nvPr/>
        </p:nvSpPr>
        <p:spPr>
          <a:xfrm>
            <a:off x="762894" y="1882743"/>
            <a:ext cx="5029200" cy="1188720"/>
          </a:xfrm>
          <a:prstGeom prst="roundRect">
            <a:avLst/>
          </a:prstGeom>
          <a:solidFill>
            <a:srgbClr val="006E8D"/>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4" name="Rounded Rectangle 1">
            <a:extLst>
              <a:ext uri="{FF2B5EF4-FFF2-40B4-BE49-F238E27FC236}">
                <a16:creationId xmlns:a16="http://schemas.microsoft.com/office/drawing/2014/main" id="{A83289EE-40AF-4B08-A7B9-48B91ADA9208}"/>
              </a:ext>
            </a:extLst>
          </p:cNvPr>
          <p:cNvSpPr/>
          <p:nvPr/>
        </p:nvSpPr>
        <p:spPr>
          <a:xfrm>
            <a:off x="762894" y="3254067"/>
            <a:ext cx="5029200" cy="11887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5" name="Rounded Rectangle 1">
            <a:extLst>
              <a:ext uri="{FF2B5EF4-FFF2-40B4-BE49-F238E27FC236}">
                <a16:creationId xmlns:a16="http://schemas.microsoft.com/office/drawing/2014/main" id="{D6B56B15-08CE-4E7E-B3F6-07CD42072EBB}"/>
              </a:ext>
            </a:extLst>
          </p:cNvPr>
          <p:cNvSpPr/>
          <p:nvPr/>
        </p:nvSpPr>
        <p:spPr>
          <a:xfrm>
            <a:off x="762894" y="4625390"/>
            <a:ext cx="5029200" cy="11887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6" name="Rounded Rectangle 1">
            <a:extLst>
              <a:ext uri="{FF2B5EF4-FFF2-40B4-BE49-F238E27FC236}">
                <a16:creationId xmlns:a16="http://schemas.microsoft.com/office/drawing/2014/main" id="{FBBE56F5-0802-4E68-8316-DE86872F7CCB}"/>
              </a:ext>
            </a:extLst>
          </p:cNvPr>
          <p:cNvSpPr/>
          <p:nvPr/>
        </p:nvSpPr>
        <p:spPr>
          <a:xfrm>
            <a:off x="6418259" y="1882742"/>
            <a:ext cx="502920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7" name="Rounded Rectangle 1">
            <a:extLst>
              <a:ext uri="{FF2B5EF4-FFF2-40B4-BE49-F238E27FC236}">
                <a16:creationId xmlns:a16="http://schemas.microsoft.com/office/drawing/2014/main" id="{17B26CD0-5D65-47C0-A1BE-5720B62786B9}"/>
              </a:ext>
            </a:extLst>
          </p:cNvPr>
          <p:cNvSpPr/>
          <p:nvPr/>
        </p:nvSpPr>
        <p:spPr>
          <a:xfrm>
            <a:off x="6418259" y="3254066"/>
            <a:ext cx="5029200" cy="11887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8" name="Rounded Rectangle 1">
            <a:extLst>
              <a:ext uri="{FF2B5EF4-FFF2-40B4-BE49-F238E27FC236}">
                <a16:creationId xmlns:a16="http://schemas.microsoft.com/office/drawing/2014/main" id="{B399C3B4-DCFE-4021-AD0F-15B9FD6912D4}"/>
              </a:ext>
            </a:extLst>
          </p:cNvPr>
          <p:cNvSpPr/>
          <p:nvPr/>
        </p:nvSpPr>
        <p:spPr>
          <a:xfrm>
            <a:off x="6418259" y="4625390"/>
            <a:ext cx="5029200" cy="118872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9" name="Oval 8">
            <a:extLst>
              <a:ext uri="{FF2B5EF4-FFF2-40B4-BE49-F238E27FC236}">
                <a16:creationId xmlns:a16="http://schemas.microsoft.com/office/drawing/2014/main" id="{271E3E18-3957-4464-A3D8-A7EF5D0BD48A}"/>
              </a:ext>
            </a:extLst>
          </p:cNvPr>
          <p:cNvSpPr/>
          <p:nvPr/>
        </p:nvSpPr>
        <p:spPr>
          <a:xfrm>
            <a:off x="995847" y="2157062"/>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2"/>
                </a:solidFill>
                <a:latin typeface="Segoe UI" panose="020B0502040204020203" pitchFamily="34" charset="0"/>
                <a:cs typeface="Segoe UI" panose="020B0502040204020203" pitchFamily="34" charset="0"/>
              </a:rPr>
              <a:t>1</a:t>
            </a:r>
          </a:p>
        </p:txBody>
      </p:sp>
      <p:sp>
        <p:nvSpPr>
          <p:cNvPr id="10" name="Oval 9">
            <a:extLst>
              <a:ext uri="{FF2B5EF4-FFF2-40B4-BE49-F238E27FC236}">
                <a16:creationId xmlns:a16="http://schemas.microsoft.com/office/drawing/2014/main" id="{D2679A3E-94AE-43AF-9074-36957872CA06}"/>
              </a:ext>
            </a:extLst>
          </p:cNvPr>
          <p:cNvSpPr/>
          <p:nvPr/>
        </p:nvSpPr>
        <p:spPr>
          <a:xfrm>
            <a:off x="995847" y="3528386"/>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Segoe UI" panose="020B0502040204020203" pitchFamily="34" charset="0"/>
                <a:cs typeface="Segoe UI" panose="020B0502040204020203" pitchFamily="34" charset="0"/>
              </a:rPr>
              <a:t>2</a:t>
            </a:r>
          </a:p>
        </p:txBody>
      </p:sp>
      <p:sp>
        <p:nvSpPr>
          <p:cNvPr id="11" name="Oval 10">
            <a:extLst>
              <a:ext uri="{FF2B5EF4-FFF2-40B4-BE49-F238E27FC236}">
                <a16:creationId xmlns:a16="http://schemas.microsoft.com/office/drawing/2014/main" id="{3639E88E-EF37-4C9D-95D7-24D2567AEBD4}"/>
              </a:ext>
            </a:extLst>
          </p:cNvPr>
          <p:cNvSpPr/>
          <p:nvPr/>
        </p:nvSpPr>
        <p:spPr>
          <a:xfrm>
            <a:off x="995847" y="489971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Segoe UI" panose="020B0502040204020203" pitchFamily="34" charset="0"/>
                <a:cs typeface="Segoe UI" panose="020B0502040204020203" pitchFamily="34" charset="0"/>
              </a:rPr>
              <a:t>3</a:t>
            </a:r>
          </a:p>
        </p:txBody>
      </p:sp>
      <p:sp>
        <p:nvSpPr>
          <p:cNvPr id="12" name="Oval 11">
            <a:extLst>
              <a:ext uri="{FF2B5EF4-FFF2-40B4-BE49-F238E27FC236}">
                <a16:creationId xmlns:a16="http://schemas.microsoft.com/office/drawing/2014/main" id="{88D37B0C-8D39-4279-BF14-A0CC9A5A14A9}"/>
              </a:ext>
            </a:extLst>
          </p:cNvPr>
          <p:cNvSpPr/>
          <p:nvPr/>
        </p:nvSpPr>
        <p:spPr>
          <a:xfrm>
            <a:off x="6699994" y="2148141"/>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2"/>
                </a:solidFill>
                <a:latin typeface="Segoe UI" panose="020B0502040204020203" pitchFamily="34" charset="0"/>
                <a:cs typeface="Segoe UI" panose="020B0502040204020203" pitchFamily="34" charset="0"/>
              </a:rPr>
              <a:t>4</a:t>
            </a:r>
          </a:p>
        </p:txBody>
      </p:sp>
      <p:sp>
        <p:nvSpPr>
          <p:cNvPr id="13" name="Oval 12">
            <a:extLst>
              <a:ext uri="{FF2B5EF4-FFF2-40B4-BE49-F238E27FC236}">
                <a16:creationId xmlns:a16="http://schemas.microsoft.com/office/drawing/2014/main" id="{0DDA5B50-8C61-468E-9270-40F707A52F5C}"/>
              </a:ext>
            </a:extLst>
          </p:cNvPr>
          <p:cNvSpPr/>
          <p:nvPr/>
        </p:nvSpPr>
        <p:spPr>
          <a:xfrm>
            <a:off x="6699994" y="3534985"/>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3"/>
                </a:solidFill>
                <a:latin typeface="Segoe UI" panose="020B0502040204020203" pitchFamily="34" charset="0"/>
                <a:cs typeface="Segoe UI" panose="020B0502040204020203" pitchFamily="34" charset="0"/>
              </a:rPr>
              <a:t>5</a:t>
            </a:r>
          </a:p>
        </p:txBody>
      </p:sp>
      <p:sp>
        <p:nvSpPr>
          <p:cNvPr id="14" name="Oval 13">
            <a:extLst>
              <a:ext uri="{FF2B5EF4-FFF2-40B4-BE49-F238E27FC236}">
                <a16:creationId xmlns:a16="http://schemas.microsoft.com/office/drawing/2014/main" id="{9C099592-7E32-4231-87A9-543CA3363416}"/>
              </a:ext>
            </a:extLst>
          </p:cNvPr>
          <p:cNvSpPr/>
          <p:nvPr/>
        </p:nvSpPr>
        <p:spPr>
          <a:xfrm>
            <a:off x="6699994" y="489971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4"/>
                </a:solidFill>
                <a:latin typeface="Segoe UI" panose="020B0502040204020203" pitchFamily="34" charset="0"/>
                <a:cs typeface="Segoe UI" panose="020B0502040204020203" pitchFamily="34" charset="0"/>
              </a:rPr>
              <a:t>6</a:t>
            </a:r>
          </a:p>
        </p:txBody>
      </p:sp>
      <p:sp>
        <p:nvSpPr>
          <p:cNvPr id="15" name="TextBox 14">
            <a:extLst>
              <a:ext uri="{FF2B5EF4-FFF2-40B4-BE49-F238E27FC236}">
                <a16:creationId xmlns:a16="http://schemas.microsoft.com/office/drawing/2014/main" id="{3E6991A7-ABBC-4C17-A370-FA3C201AA860}"/>
              </a:ext>
            </a:extLst>
          </p:cNvPr>
          <p:cNvSpPr txBox="1"/>
          <p:nvPr/>
        </p:nvSpPr>
        <p:spPr>
          <a:xfrm>
            <a:off x="1809712" y="2172889"/>
            <a:ext cx="3636084" cy="640080"/>
          </a:xfrm>
          <a:prstGeom prst="rect">
            <a:avLst/>
          </a:prstGeom>
          <a:noFill/>
        </p:spPr>
        <p:txBody>
          <a:bodyPr wrap="square" rtlCol="0">
            <a:spAutoFit/>
          </a:bodyPr>
          <a:lstStyle/>
          <a:p>
            <a:endParaRPr lang="en-US"/>
          </a:p>
        </p:txBody>
      </p:sp>
      <p:sp>
        <p:nvSpPr>
          <p:cNvPr id="18" name="Text Placeholder 17">
            <a:extLst>
              <a:ext uri="{FF2B5EF4-FFF2-40B4-BE49-F238E27FC236}">
                <a16:creationId xmlns:a16="http://schemas.microsoft.com/office/drawing/2014/main" id="{D1C98037-FF01-4FB4-9814-725CC43CABE3}"/>
              </a:ext>
            </a:extLst>
          </p:cNvPr>
          <p:cNvSpPr>
            <a:spLocks noGrp="1"/>
          </p:cNvSpPr>
          <p:nvPr>
            <p:ph type="body" sz="quarter" idx="10" hasCustomPrompt="1"/>
          </p:nvPr>
        </p:nvSpPr>
        <p:spPr>
          <a:xfrm>
            <a:off x="1809708" y="1882775"/>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1</a:t>
            </a:r>
          </a:p>
        </p:txBody>
      </p:sp>
      <p:sp>
        <p:nvSpPr>
          <p:cNvPr id="19" name="Text Placeholder 17">
            <a:extLst>
              <a:ext uri="{FF2B5EF4-FFF2-40B4-BE49-F238E27FC236}">
                <a16:creationId xmlns:a16="http://schemas.microsoft.com/office/drawing/2014/main" id="{D20EFFB8-117A-4DFC-95FA-C92C0E3CCABE}"/>
              </a:ext>
            </a:extLst>
          </p:cNvPr>
          <p:cNvSpPr>
            <a:spLocks noGrp="1"/>
          </p:cNvSpPr>
          <p:nvPr>
            <p:ph type="body" sz="quarter" idx="11" hasCustomPrompt="1"/>
          </p:nvPr>
        </p:nvSpPr>
        <p:spPr>
          <a:xfrm>
            <a:off x="1809708" y="3253717"/>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2</a:t>
            </a:r>
          </a:p>
        </p:txBody>
      </p:sp>
      <p:sp>
        <p:nvSpPr>
          <p:cNvPr id="20" name="Text Placeholder 17">
            <a:extLst>
              <a:ext uri="{FF2B5EF4-FFF2-40B4-BE49-F238E27FC236}">
                <a16:creationId xmlns:a16="http://schemas.microsoft.com/office/drawing/2014/main" id="{48487E2E-89B9-4BBA-90F8-097A6CD5B4CF}"/>
              </a:ext>
            </a:extLst>
          </p:cNvPr>
          <p:cNvSpPr>
            <a:spLocks noGrp="1"/>
          </p:cNvSpPr>
          <p:nvPr>
            <p:ph type="body" sz="quarter" idx="12" hasCustomPrompt="1"/>
          </p:nvPr>
        </p:nvSpPr>
        <p:spPr>
          <a:xfrm>
            <a:off x="1809708" y="4624659"/>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3</a:t>
            </a:r>
          </a:p>
        </p:txBody>
      </p:sp>
      <p:sp>
        <p:nvSpPr>
          <p:cNvPr id="21" name="Text Placeholder 17">
            <a:extLst>
              <a:ext uri="{FF2B5EF4-FFF2-40B4-BE49-F238E27FC236}">
                <a16:creationId xmlns:a16="http://schemas.microsoft.com/office/drawing/2014/main" id="{25A511F3-FAC2-42B0-9794-51DC46721C47}"/>
              </a:ext>
            </a:extLst>
          </p:cNvPr>
          <p:cNvSpPr>
            <a:spLocks noGrp="1"/>
          </p:cNvSpPr>
          <p:nvPr>
            <p:ph type="body" sz="quarter" idx="13" hasCustomPrompt="1"/>
          </p:nvPr>
        </p:nvSpPr>
        <p:spPr>
          <a:xfrm>
            <a:off x="7483429" y="1882742"/>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4</a:t>
            </a:r>
          </a:p>
        </p:txBody>
      </p:sp>
      <p:sp>
        <p:nvSpPr>
          <p:cNvPr id="22" name="Text Placeholder 17">
            <a:extLst>
              <a:ext uri="{FF2B5EF4-FFF2-40B4-BE49-F238E27FC236}">
                <a16:creationId xmlns:a16="http://schemas.microsoft.com/office/drawing/2014/main" id="{F7FF37B7-7EF6-436C-A186-767804B2394A}"/>
              </a:ext>
            </a:extLst>
          </p:cNvPr>
          <p:cNvSpPr>
            <a:spLocks noGrp="1"/>
          </p:cNvSpPr>
          <p:nvPr>
            <p:ph type="body" sz="quarter" idx="14" hasCustomPrompt="1"/>
          </p:nvPr>
        </p:nvSpPr>
        <p:spPr>
          <a:xfrm>
            <a:off x="7481969" y="3253717"/>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5</a:t>
            </a:r>
          </a:p>
        </p:txBody>
      </p:sp>
      <p:sp>
        <p:nvSpPr>
          <p:cNvPr id="23" name="Text Placeholder 17">
            <a:extLst>
              <a:ext uri="{FF2B5EF4-FFF2-40B4-BE49-F238E27FC236}">
                <a16:creationId xmlns:a16="http://schemas.microsoft.com/office/drawing/2014/main" id="{B881E5E6-14B5-4F59-BC8F-0D60E98F0E8B}"/>
              </a:ext>
            </a:extLst>
          </p:cNvPr>
          <p:cNvSpPr>
            <a:spLocks noGrp="1"/>
          </p:cNvSpPr>
          <p:nvPr>
            <p:ph type="body" sz="quarter" idx="15" hasCustomPrompt="1"/>
          </p:nvPr>
        </p:nvSpPr>
        <p:spPr>
          <a:xfrm>
            <a:off x="7475834" y="4624659"/>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6</a:t>
            </a:r>
          </a:p>
        </p:txBody>
      </p:sp>
    </p:spTree>
    <p:custDataLst>
      <p:tags r:id="rId1"/>
    </p:custDataLst>
    <p:extLst>
      <p:ext uri="{BB962C8B-B14F-4D97-AF65-F5344CB8AC3E}">
        <p14:creationId xmlns:p14="http://schemas.microsoft.com/office/powerpoint/2010/main" val="1169361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ext/bullets">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sz="quarter" idx="10" hasCustomPrompt="1"/>
          </p:nvPr>
        </p:nvSpPr>
        <p:spPr>
          <a:xfrm>
            <a:off x="734502" y="1676400"/>
            <a:ext cx="10648201" cy="4251434"/>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9527108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Image slide w/ blue caption bar lef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4775" y="-95250"/>
            <a:ext cx="12392025" cy="7042150"/>
          </a:xfrm>
        </p:spPr>
        <p:txBody>
          <a:bodyPr/>
          <a:lstStyle/>
          <a:p>
            <a:r>
              <a:rPr lang="en-US"/>
              <a:t>Click icon to add picture</a:t>
            </a:r>
          </a:p>
        </p:txBody>
      </p:sp>
      <p:sp>
        <p:nvSpPr>
          <p:cNvPr id="5" name="Content Placeholder 4"/>
          <p:cNvSpPr>
            <a:spLocks noGrp="1"/>
          </p:cNvSpPr>
          <p:nvPr>
            <p:ph sz="quarter" idx="14"/>
          </p:nvPr>
        </p:nvSpPr>
        <p:spPr>
          <a:xfrm>
            <a:off x="-171419" y="5322717"/>
            <a:ext cx="5790872" cy="1070265"/>
          </a:xfrm>
          <a:solidFill>
            <a:schemeClr val="accent1">
              <a:alpha val="90000"/>
            </a:schemeClr>
          </a:solidFill>
        </p:spPr>
        <p:txBody>
          <a:bodyPr/>
          <a:lstStyle>
            <a:lvl1pPr>
              <a:defRPr>
                <a:noFill/>
              </a:defRPr>
            </a:lvl1pPr>
          </a:lstStyle>
          <a:p>
            <a:pPr lvl="0"/>
            <a:r>
              <a:rPr lang="en-US"/>
              <a:t>Edit Master text styles</a:t>
            </a:r>
          </a:p>
        </p:txBody>
      </p:sp>
      <p:sp>
        <p:nvSpPr>
          <p:cNvPr id="17" name="Text Placeholder 14"/>
          <p:cNvSpPr>
            <a:spLocks noGrp="1"/>
          </p:cNvSpPr>
          <p:nvPr>
            <p:ph type="body" sz="quarter" idx="12" hasCustomPrompt="1"/>
          </p:nvPr>
        </p:nvSpPr>
        <p:spPr>
          <a:xfrm>
            <a:off x="323616" y="5581315"/>
            <a:ext cx="5090594" cy="647668"/>
          </a:xfrm>
          <a:prstGeom prst="rect">
            <a:avLst/>
          </a:prstGeom>
        </p:spPr>
        <p:txBody>
          <a:bodyPr/>
          <a:lstStyle>
            <a:lvl1pPr marL="0" indent="0">
              <a:spcBef>
                <a:spcPts val="0"/>
              </a:spcBef>
              <a:buNone/>
              <a:defRPr>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r>
              <a:rPr lang="en-US" sz="3200">
                <a:solidFill>
                  <a:schemeClr val="bg1"/>
                </a:solidFill>
                <a:latin typeface="Corbel" panose="020B0503020204020204" pitchFamily="34" charset="0"/>
              </a:rPr>
              <a:t>Optional Title/Caption Bar</a:t>
            </a:r>
          </a:p>
        </p:txBody>
      </p:sp>
    </p:spTree>
    <p:extLst>
      <p:ext uri="{BB962C8B-B14F-4D97-AF65-F5344CB8AC3E}">
        <p14:creationId xmlns:p14="http://schemas.microsoft.com/office/powerpoint/2010/main" val="1112049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4845"/>
                </a:solidFill>
              </a:defRPr>
            </a:lvl1pPr>
          </a:lstStyle>
          <a:p>
            <a:r>
              <a:rPr lang="en-US"/>
              <a:t>Click to edit Master title style</a:t>
            </a:r>
          </a:p>
        </p:txBody>
      </p:sp>
    </p:spTree>
    <p:extLst>
      <p:ext uri="{BB962C8B-B14F-4D97-AF65-F5344CB8AC3E}">
        <p14:creationId xmlns:p14="http://schemas.microsoft.com/office/powerpoint/2010/main" val="3886828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Heading + gray box + right 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432773" y="1688867"/>
            <a:ext cx="5949930" cy="3963242"/>
          </a:xfrm>
          <a:prstGeom prst="rect">
            <a:avLst/>
          </a:prstGeom>
        </p:spPr>
        <p:txBody>
          <a:bodyPr/>
          <a:lstStyle/>
          <a:p>
            <a:r>
              <a:rPr lang="en-US"/>
              <a:t>Click icon to add picture</a:t>
            </a:r>
          </a:p>
        </p:txBody>
      </p:sp>
      <p:sp>
        <p:nvSpPr>
          <p:cNvPr id="7" name="Title 6"/>
          <p:cNvSpPr>
            <a:spLocks noGrp="1"/>
          </p:cNvSpPr>
          <p:nvPr>
            <p:ph type="title" hasCustomPrompt="1"/>
          </p:nvPr>
        </p:nvSpPr>
        <p:spPr/>
        <p:txBody>
          <a:bodyPr/>
          <a:lstStyle>
            <a:lvl1pPr>
              <a:defRPr/>
            </a:lvl1pPr>
          </a:lstStyle>
          <a:p>
            <a:r>
              <a:rPr lang="en-US"/>
              <a:t>Click to Edit Master Title Style</a:t>
            </a:r>
          </a:p>
        </p:txBody>
      </p:sp>
      <p:sp>
        <p:nvSpPr>
          <p:cNvPr id="9" name="Rectangle 8"/>
          <p:cNvSpPr/>
          <p:nvPr/>
        </p:nvSpPr>
        <p:spPr>
          <a:xfrm>
            <a:off x="838200" y="1688867"/>
            <a:ext cx="4487878" cy="39632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437250" y="2258944"/>
            <a:ext cx="325820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a:t>A very small amount of text could go here. Be as brief as possible.</a:t>
            </a:r>
          </a:p>
        </p:txBody>
      </p:sp>
    </p:spTree>
    <p:extLst>
      <p:ext uri="{BB962C8B-B14F-4D97-AF65-F5344CB8AC3E}">
        <p14:creationId xmlns:p14="http://schemas.microsoft.com/office/powerpoint/2010/main" val="1538111080"/>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Gray box + right 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432773" y="1104900"/>
            <a:ext cx="5949930" cy="3963242"/>
          </a:xfrm>
          <a:prstGeom prst="rect">
            <a:avLst/>
          </a:prstGeom>
        </p:spPr>
        <p:txBody>
          <a:bodyPr/>
          <a:lstStyle/>
          <a:p>
            <a:r>
              <a:rPr lang="en-US"/>
              <a:t>Click icon to add picture</a:t>
            </a:r>
          </a:p>
        </p:txBody>
      </p:sp>
      <p:sp>
        <p:nvSpPr>
          <p:cNvPr id="15" name="Text Placeholder 14"/>
          <p:cNvSpPr>
            <a:spLocks noGrp="1"/>
          </p:cNvSpPr>
          <p:nvPr>
            <p:ph type="body" sz="quarter" idx="11" hasCustomPrompt="1"/>
          </p:nvPr>
        </p:nvSpPr>
        <p:spPr>
          <a:xfrm>
            <a:off x="1437251" y="1674977"/>
            <a:ext cx="327922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a:t>A very small amount of text could go here. Be as brief as possible.</a:t>
            </a:r>
          </a:p>
        </p:txBody>
      </p:sp>
    </p:spTree>
    <p:extLst>
      <p:ext uri="{BB962C8B-B14F-4D97-AF65-F5344CB8AC3E}">
        <p14:creationId xmlns:p14="http://schemas.microsoft.com/office/powerpoint/2010/main" val="43893064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Heading + blue box +right 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432773" y="1659432"/>
            <a:ext cx="5949930" cy="3963242"/>
          </a:xfrm>
          <a:prstGeom prst="rect">
            <a:avLst/>
          </a:prstGeom>
        </p:spPr>
        <p:txBody>
          <a:bodyPr/>
          <a:lstStyle/>
          <a:p>
            <a:r>
              <a:rPr lang="en-US"/>
              <a:t>Click icon to add picture</a:t>
            </a:r>
          </a:p>
        </p:txBody>
      </p:sp>
      <p:sp>
        <p:nvSpPr>
          <p:cNvPr id="7" name="Title 6"/>
          <p:cNvSpPr>
            <a:spLocks noGrp="1"/>
          </p:cNvSpPr>
          <p:nvPr>
            <p:ph type="title" hasCustomPrompt="1"/>
          </p:nvPr>
        </p:nvSpPr>
        <p:spPr/>
        <p:txBody>
          <a:bodyPr/>
          <a:lstStyle>
            <a:lvl1pPr>
              <a:defRPr/>
            </a:lvl1pPr>
          </a:lstStyle>
          <a:p>
            <a:r>
              <a:rPr lang="en-US"/>
              <a:t>Click to Edit Master Title Style</a:t>
            </a:r>
          </a:p>
        </p:txBody>
      </p:sp>
      <p:sp>
        <p:nvSpPr>
          <p:cNvPr id="15" name="Text Placeholder 14"/>
          <p:cNvSpPr>
            <a:spLocks noGrp="1"/>
          </p:cNvSpPr>
          <p:nvPr>
            <p:ph type="body" sz="quarter" idx="11" hasCustomPrompt="1"/>
          </p:nvPr>
        </p:nvSpPr>
        <p:spPr>
          <a:xfrm>
            <a:off x="1437250" y="2229509"/>
            <a:ext cx="325820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a:t>A very small amount of text could go here. Be as brief as possible.</a:t>
            </a:r>
          </a:p>
        </p:txBody>
      </p:sp>
    </p:spTree>
    <p:extLst>
      <p:ext uri="{BB962C8B-B14F-4D97-AF65-F5344CB8AC3E}">
        <p14:creationId xmlns:p14="http://schemas.microsoft.com/office/powerpoint/2010/main" val="254955006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Image slide w/ gray caption bar lef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15343" y="-94045"/>
            <a:ext cx="12380913" cy="7094538"/>
          </a:xfrm>
        </p:spPr>
        <p:txBody>
          <a:bodyPr/>
          <a:lstStyle/>
          <a:p>
            <a:r>
              <a:rPr lang="en-US"/>
              <a:t>Click icon to add picture</a:t>
            </a:r>
          </a:p>
        </p:txBody>
      </p:sp>
      <p:sp>
        <p:nvSpPr>
          <p:cNvPr id="6" name="Content Placeholder 4"/>
          <p:cNvSpPr>
            <a:spLocks noGrp="1"/>
          </p:cNvSpPr>
          <p:nvPr>
            <p:ph sz="quarter" idx="14"/>
          </p:nvPr>
        </p:nvSpPr>
        <p:spPr>
          <a:xfrm>
            <a:off x="-171419" y="5322717"/>
            <a:ext cx="5790872" cy="1070265"/>
          </a:xfrm>
          <a:solidFill>
            <a:schemeClr val="accent6">
              <a:alpha val="75000"/>
            </a:schemeClr>
          </a:solidFill>
        </p:spPr>
        <p:txBody>
          <a:bodyPr/>
          <a:lstStyle>
            <a:lvl1pPr>
              <a:defRPr>
                <a:noFill/>
              </a:defRPr>
            </a:lvl1pPr>
          </a:lstStyle>
          <a:p>
            <a:pPr lvl="0"/>
            <a:r>
              <a:rPr lang="en-US"/>
              <a:t>Edit Master text styles</a:t>
            </a:r>
          </a:p>
        </p:txBody>
      </p:sp>
      <p:sp>
        <p:nvSpPr>
          <p:cNvPr id="17" name="Text Placeholder 14"/>
          <p:cNvSpPr>
            <a:spLocks noGrp="1"/>
          </p:cNvSpPr>
          <p:nvPr>
            <p:ph type="body" sz="quarter" idx="12" hasCustomPrompt="1"/>
          </p:nvPr>
        </p:nvSpPr>
        <p:spPr>
          <a:xfrm>
            <a:off x="323616" y="5581315"/>
            <a:ext cx="5066531" cy="647668"/>
          </a:xfrm>
          <a:prstGeom prst="rect">
            <a:avLst/>
          </a:prstGeom>
        </p:spPr>
        <p:txBody>
          <a:bodyPr/>
          <a:lstStyle>
            <a:lvl1pPr marL="0" indent="0">
              <a:spcBef>
                <a:spcPts val="0"/>
              </a:spcBef>
              <a:buNone/>
              <a:defRPr>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r>
              <a:rPr lang="en-US" sz="3200">
                <a:solidFill>
                  <a:schemeClr val="bg1"/>
                </a:solidFill>
                <a:latin typeface="Corbel" panose="020B0503020204020204" pitchFamily="34" charset="0"/>
              </a:rPr>
              <a:t>Optional Title/Caption Bar</a:t>
            </a:r>
          </a:p>
        </p:txBody>
      </p:sp>
    </p:spTree>
    <p:extLst>
      <p:ext uri="{BB962C8B-B14F-4D97-AF65-F5344CB8AC3E}">
        <p14:creationId xmlns:p14="http://schemas.microsoft.com/office/powerpoint/2010/main" val="1614956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Heading + left image + gray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38200" y="1660218"/>
            <a:ext cx="5949930" cy="3963242"/>
          </a:xfrm>
          <a:prstGeom prst="rect">
            <a:avLst/>
          </a:prstGeom>
        </p:spPr>
        <p:txBody>
          <a:bodyPr/>
          <a:lstStyle/>
          <a:p>
            <a:r>
              <a:rPr lang="en-US"/>
              <a:t>Click icon to add picture</a:t>
            </a:r>
          </a:p>
        </p:txBody>
      </p:sp>
      <p:sp>
        <p:nvSpPr>
          <p:cNvPr id="7" name="Title 6"/>
          <p:cNvSpPr>
            <a:spLocks noGrp="1"/>
          </p:cNvSpPr>
          <p:nvPr>
            <p:ph type="title" hasCustomPrompt="1"/>
          </p:nvPr>
        </p:nvSpPr>
        <p:spPr/>
        <p:txBody>
          <a:bodyPr/>
          <a:lstStyle>
            <a:lvl1pPr>
              <a:defRPr/>
            </a:lvl1pPr>
          </a:lstStyle>
          <a:p>
            <a:r>
              <a:rPr lang="en-US"/>
              <a:t>Click to Edit Master Title Style</a:t>
            </a:r>
          </a:p>
        </p:txBody>
      </p:sp>
      <p:sp>
        <p:nvSpPr>
          <p:cNvPr id="15" name="Text Placeholder 14"/>
          <p:cNvSpPr>
            <a:spLocks noGrp="1"/>
          </p:cNvSpPr>
          <p:nvPr>
            <p:ph type="body" sz="quarter" idx="11" hasCustomPrompt="1"/>
          </p:nvPr>
        </p:nvSpPr>
        <p:spPr>
          <a:xfrm>
            <a:off x="7493875" y="2230295"/>
            <a:ext cx="325820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a:t>A very small amount of text could go here. Be as brief as possible.</a:t>
            </a:r>
          </a:p>
        </p:txBody>
      </p:sp>
    </p:spTree>
    <p:extLst>
      <p:ext uri="{BB962C8B-B14F-4D97-AF65-F5344CB8AC3E}">
        <p14:creationId xmlns:p14="http://schemas.microsoft.com/office/powerpoint/2010/main" val="375504861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Thank you slide">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0" y="4036244"/>
            <a:ext cx="12192000" cy="1397602"/>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chemeClr val="bg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For more info, visit www.nccdglobal.org </a:t>
            </a:r>
            <a:br>
              <a:rPr kumimoji="0" lang="en-US" sz="3200" b="0" i="0" u="none" strike="noStrike" kern="1200" cap="none" spc="0" normalizeH="0" baseline="0" noProof="0">
                <a:ln>
                  <a:noFill/>
                </a:ln>
                <a:solidFill>
                  <a:srgbClr val="FFFFFF"/>
                </a:solidFill>
                <a:effectLst/>
                <a:uLnTx/>
                <a:uFillTx/>
                <a:latin typeface="Corbel" panose="020B0503020204020204" pitchFamily="34" charset="0"/>
                <a:ea typeface="+mn-ea"/>
                <a:cs typeface="+mn-cs"/>
              </a:rPr>
            </a:br>
            <a:r>
              <a:rPr kumimoji="0" lang="en-US" sz="32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or call (800) 306-6223.</a:t>
            </a:r>
          </a:p>
          <a:p>
            <a:pPr lvl="0"/>
            <a:endParaRPr lang="en-US"/>
          </a:p>
        </p:txBody>
      </p:sp>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9495" y="538848"/>
            <a:ext cx="12418142" cy="3170099"/>
          </a:xfrm>
          <a:prstGeom prst="rect">
            <a:avLst/>
          </a:prstGeom>
          <a:noFill/>
        </p:spPr>
        <p:txBody>
          <a:bodyPr wrap="square" rtlCol="0">
            <a:spAutoFit/>
          </a:bodyPr>
          <a:lstStyle/>
          <a:p>
            <a:pPr algn="ctr"/>
            <a:r>
              <a:rPr lang="en-US" sz="20000">
                <a:solidFill>
                  <a:schemeClr val="bg1"/>
                </a:solidFill>
                <a:latin typeface="Freestyle Script" panose="030804020302050B0404" pitchFamily="66" charset="0"/>
              </a:rPr>
              <a:t>Thank you!</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7905" y="6276860"/>
            <a:ext cx="2021859" cy="370886"/>
          </a:xfrm>
          <a:prstGeom prst="rect">
            <a:avLst/>
          </a:prstGeom>
        </p:spPr>
      </p:pic>
    </p:spTree>
    <p:extLst>
      <p:ext uri="{BB962C8B-B14F-4D97-AF65-F5344CB8AC3E}">
        <p14:creationId xmlns:p14="http://schemas.microsoft.com/office/powerpoint/2010/main" val="4151333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Mission Slide">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0" y="3429000"/>
            <a:ext cx="6096000" cy="3429000"/>
          </a:xfrm>
          <a:prstGeom prst="rect">
            <a:avLst/>
          </a:prstGeom>
        </p:spPr>
        <p:txBody>
          <a:bodyPr/>
          <a:lstStyle/>
          <a:p>
            <a:r>
              <a:rPr lang="en-US"/>
              <a:t>Click icon to add picture</a:t>
            </a:r>
          </a:p>
        </p:txBody>
      </p:sp>
      <p:sp>
        <p:nvSpPr>
          <p:cNvPr id="14" name="Picture Placeholder 13"/>
          <p:cNvSpPr>
            <a:spLocks noGrp="1"/>
          </p:cNvSpPr>
          <p:nvPr>
            <p:ph type="pic" sz="quarter" idx="13"/>
          </p:nvPr>
        </p:nvSpPr>
        <p:spPr>
          <a:xfrm>
            <a:off x="6096000" y="3429000"/>
            <a:ext cx="6096000" cy="3429000"/>
          </a:xfrm>
          <a:prstGeom prst="rect">
            <a:avLst/>
          </a:prstGeom>
        </p:spPr>
        <p:txBody>
          <a:bodyPr/>
          <a:lstStyle/>
          <a:p>
            <a:r>
              <a:rPr lang="en-US"/>
              <a:t>Click icon to add picture</a:t>
            </a:r>
          </a:p>
        </p:txBody>
      </p:sp>
      <p:sp>
        <p:nvSpPr>
          <p:cNvPr id="10" name="Picture Placeholder 9"/>
          <p:cNvSpPr>
            <a:spLocks noGrp="1"/>
          </p:cNvSpPr>
          <p:nvPr>
            <p:ph type="pic" sz="quarter" idx="11"/>
          </p:nvPr>
        </p:nvSpPr>
        <p:spPr>
          <a:xfrm>
            <a:off x="6096000" y="0"/>
            <a:ext cx="6096000" cy="3429000"/>
          </a:xfrm>
          <a:prstGeom prst="rect">
            <a:avLst/>
          </a:prstGeom>
        </p:spPr>
        <p:txBody>
          <a:bodyPr/>
          <a:lstStyle/>
          <a:p>
            <a:r>
              <a:rPr lang="en-US"/>
              <a:t>Click icon to add picture</a:t>
            </a:r>
          </a:p>
        </p:txBody>
      </p:sp>
      <p:sp>
        <p:nvSpPr>
          <p:cNvPr id="8" name="Picture Placeholder 7"/>
          <p:cNvSpPr>
            <a:spLocks noGrp="1"/>
          </p:cNvSpPr>
          <p:nvPr>
            <p:ph type="pic" sz="quarter" idx="10"/>
          </p:nvPr>
        </p:nvSpPr>
        <p:spPr>
          <a:xfrm>
            <a:off x="0" y="0"/>
            <a:ext cx="6096000" cy="3429000"/>
          </a:xfrm>
          <a:prstGeom prst="rect">
            <a:avLst/>
          </a:prstGeom>
        </p:spPr>
        <p:txBody>
          <a:bodyPr/>
          <a:lstStyle/>
          <a:p>
            <a:r>
              <a:rPr lang="en-US"/>
              <a:t>Click icon to add picture</a:t>
            </a:r>
          </a:p>
        </p:txBody>
      </p:sp>
      <p:sp>
        <p:nvSpPr>
          <p:cNvPr id="3" name="Picture Placeholder 2"/>
          <p:cNvSpPr>
            <a:spLocks noGrp="1"/>
          </p:cNvSpPr>
          <p:nvPr>
            <p:ph type="pic" sz="quarter" idx="14"/>
          </p:nvPr>
        </p:nvSpPr>
        <p:spPr>
          <a:xfrm>
            <a:off x="3550764" y="2783263"/>
            <a:ext cx="5090000" cy="1291473"/>
          </a:xfrm>
        </p:spPr>
        <p:txBody>
          <a:bodyPr/>
          <a:lstStyle/>
          <a:p>
            <a:r>
              <a:rPr lang="en-US"/>
              <a:t>Click icon to add picture</a:t>
            </a:r>
          </a:p>
        </p:txBody>
      </p:sp>
    </p:spTree>
    <p:extLst>
      <p:ext uri="{BB962C8B-B14F-4D97-AF65-F5344CB8AC3E}">
        <p14:creationId xmlns:p14="http://schemas.microsoft.com/office/powerpoint/2010/main" val="37032392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1">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C23317-8D33-394B-A54E-6FD51BD79E64}"/>
              </a:ext>
            </a:extLst>
          </p:cNvPr>
          <p:cNvSpPr/>
          <p:nvPr/>
        </p:nvSpPr>
        <p:spPr>
          <a:xfrm>
            <a:off x="235981" y="180008"/>
            <a:ext cx="11720038" cy="6497983"/>
          </a:xfrm>
          <a:prstGeom prst="roundRect">
            <a:avLst>
              <a:gd name="adj" fmla="val 430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503384"/>
          </a:xfrm>
          <a:prstGeom prst="rect">
            <a:avLst/>
          </a:prstGeom>
        </p:spPr>
        <p:txBody>
          <a:bodyPr anchor="ctr" anchorCtr="0"/>
          <a:lstStyle>
            <a:lvl1pPr marL="0" indent="0" algn="l" fontAlgn="t">
              <a:lnSpc>
                <a:spcPts val="6326"/>
              </a:lnSpc>
              <a:buNone/>
              <a:defRPr sz="6678" b="0" i="0" cap="all" spc="84" baseline="0">
                <a:solidFill>
                  <a:schemeClr val="bg1"/>
                </a:solidFill>
                <a:latin typeface="Brandon Grotesque Black" panose="020B0A03020203060202" pitchFamily="34" charset="0"/>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a:t>Section slide</a:t>
            </a:r>
          </a:p>
        </p:txBody>
      </p:sp>
      <p:pic>
        <p:nvPicPr>
          <p:cNvPr id="6" name="Picture 5">
            <a:extLst>
              <a:ext uri="{FF2B5EF4-FFF2-40B4-BE49-F238E27FC236}">
                <a16:creationId xmlns:a16="http://schemas.microsoft.com/office/drawing/2014/main" id="{65502752-7F2E-40A7-BDC4-F04EAC2096C9}"/>
              </a:ext>
            </a:extLst>
          </p:cNvPr>
          <p:cNvPicPr>
            <a:picLocks noChangeAspect="1"/>
          </p:cNvPicPr>
          <p:nvPr/>
        </p:nvPicPr>
        <p:blipFill>
          <a:blip r:embed="rId3"/>
          <a:srcRect/>
          <a:stretch/>
        </p:blipFill>
        <p:spPr>
          <a:xfrm>
            <a:off x="9681510" y="5657041"/>
            <a:ext cx="1548149" cy="589475"/>
          </a:xfrm>
          <a:prstGeom prst="rect">
            <a:avLst/>
          </a:prstGeom>
        </p:spPr>
      </p:pic>
    </p:spTree>
    <p:custDataLst>
      <p:tags r:id="rId1"/>
    </p:custDataLst>
    <p:extLst>
      <p:ext uri="{BB962C8B-B14F-4D97-AF65-F5344CB8AC3E}">
        <p14:creationId xmlns:p14="http://schemas.microsoft.com/office/powerpoint/2010/main" val="1081513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3006177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bullets">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sz="quarter" idx="10" hasCustomPrompt="1"/>
          </p:nvPr>
        </p:nvSpPr>
        <p:spPr>
          <a:xfrm>
            <a:off x="734502" y="1676400"/>
            <a:ext cx="10648201" cy="4251434"/>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15165656"/>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hart/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4" name="Chart Placeholder 3"/>
          <p:cNvSpPr>
            <a:spLocks noGrp="1"/>
          </p:cNvSpPr>
          <p:nvPr>
            <p:ph type="chart" sz="quarter" idx="10"/>
          </p:nvPr>
        </p:nvSpPr>
        <p:spPr>
          <a:xfrm>
            <a:off x="838200" y="1676400"/>
            <a:ext cx="10544503" cy="4157226"/>
          </a:xfrm>
          <a:prstGeom prst="rect">
            <a:avLst/>
          </a:prstGeom>
        </p:spPr>
        <p:txBody>
          <a:bodyPr/>
          <a:lstStyle/>
          <a:p>
            <a:r>
              <a:rPr lang="en-US"/>
              <a:t>Click icon to add chart</a:t>
            </a:r>
          </a:p>
        </p:txBody>
      </p:sp>
    </p:spTree>
    <p:extLst>
      <p:ext uri="{BB962C8B-B14F-4D97-AF65-F5344CB8AC3E}">
        <p14:creationId xmlns:p14="http://schemas.microsoft.com/office/powerpoint/2010/main" val="1533247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Heading + left image + gray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38200" y="1689653"/>
            <a:ext cx="5949930" cy="3963242"/>
          </a:xfrm>
          <a:prstGeom prst="rect">
            <a:avLst/>
          </a:prstGeom>
        </p:spPr>
        <p:txBody>
          <a:bodyPr/>
          <a:lstStyle/>
          <a:p>
            <a:r>
              <a:rPr lang="en-US"/>
              <a:t>Click icon to add picture</a:t>
            </a:r>
          </a:p>
        </p:txBody>
      </p:sp>
      <p:sp>
        <p:nvSpPr>
          <p:cNvPr id="7" name="Title 6"/>
          <p:cNvSpPr>
            <a:spLocks noGrp="1"/>
          </p:cNvSpPr>
          <p:nvPr>
            <p:ph type="title" hasCustomPrompt="1"/>
          </p:nvPr>
        </p:nvSpPr>
        <p:spPr/>
        <p:txBody>
          <a:bodyPr/>
          <a:lstStyle>
            <a:lvl1pPr>
              <a:defRPr/>
            </a:lvl1pPr>
          </a:lstStyle>
          <a:p>
            <a:r>
              <a:rPr lang="en-US"/>
              <a:t>Click to Edit Master Title Style</a:t>
            </a:r>
          </a:p>
        </p:txBody>
      </p:sp>
      <p:sp>
        <p:nvSpPr>
          <p:cNvPr id="9" name="Rectangle 8"/>
          <p:cNvSpPr/>
          <p:nvPr/>
        </p:nvSpPr>
        <p:spPr>
          <a:xfrm>
            <a:off x="6894825" y="1689653"/>
            <a:ext cx="4487878" cy="39632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7493875" y="2259730"/>
            <a:ext cx="325820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a:t>A very small amount of text could go here. Be as brief as possible.</a:t>
            </a:r>
          </a:p>
        </p:txBody>
      </p:sp>
    </p:spTree>
    <p:extLst>
      <p:ext uri="{BB962C8B-B14F-4D97-AF65-F5344CB8AC3E}">
        <p14:creationId xmlns:p14="http://schemas.microsoft.com/office/powerpoint/2010/main" val="26076532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7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Left image + gray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38200" y="1100373"/>
            <a:ext cx="5949930" cy="3963242"/>
          </a:xfrm>
          <a:prstGeom prst="rect">
            <a:avLst/>
          </a:prstGeom>
        </p:spPr>
        <p:txBody>
          <a:bodyPr/>
          <a:lstStyle/>
          <a:p>
            <a:r>
              <a:rPr lang="en-US"/>
              <a:t>Click icon to add picture</a:t>
            </a:r>
          </a:p>
        </p:txBody>
      </p:sp>
      <p:sp>
        <p:nvSpPr>
          <p:cNvPr id="9" name="Rectangle 8"/>
          <p:cNvSpPr/>
          <p:nvPr/>
        </p:nvSpPr>
        <p:spPr>
          <a:xfrm>
            <a:off x="6894825" y="1100373"/>
            <a:ext cx="4487878" cy="39632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7493875" y="1670450"/>
            <a:ext cx="327922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a:t>A very small amount of text could go here. Be as brief as possible.</a:t>
            </a:r>
          </a:p>
        </p:txBody>
      </p:sp>
    </p:spTree>
    <p:extLst>
      <p:ext uri="{BB962C8B-B14F-4D97-AF65-F5344CB8AC3E}">
        <p14:creationId xmlns:p14="http://schemas.microsoft.com/office/powerpoint/2010/main" val="158081387"/>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Gray box + right 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432773" y="1104900"/>
            <a:ext cx="5949930" cy="3963242"/>
          </a:xfrm>
          <a:prstGeom prst="rect">
            <a:avLst/>
          </a:prstGeom>
        </p:spPr>
        <p:txBody>
          <a:bodyPr/>
          <a:lstStyle/>
          <a:p>
            <a:r>
              <a:rPr lang="en-US"/>
              <a:t>Click icon to add picture</a:t>
            </a:r>
          </a:p>
        </p:txBody>
      </p:sp>
      <p:sp>
        <p:nvSpPr>
          <p:cNvPr id="9" name="Rectangle 8"/>
          <p:cNvSpPr/>
          <p:nvPr/>
        </p:nvSpPr>
        <p:spPr>
          <a:xfrm>
            <a:off x="838201" y="1104900"/>
            <a:ext cx="4487878" cy="39632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437251" y="1674977"/>
            <a:ext cx="327922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a:t>A very small amount of text could go here. Be as brief as possible.</a:t>
            </a:r>
          </a:p>
        </p:txBody>
      </p:sp>
    </p:spTree>
    <p:extLst>
      <p:ext uri="{BB962C8B-B14F-4D97-AF65-F5344CB8AC3E}">
        <p14:creationId xmlns:p14="http://schemas.microsoft.com/office/powerpoint/2010/main" val="118753695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52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Heading + left image + blue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38200" y="1689653"/>
            <a:ext cx="5949930" cy="3963242"/>
          </a:xfrm>
          <a:prstGeom prst="rect">
            <a:avLst/>
          </a:prstGeom>
        </p:spPr>
        <p:txBody>
          <a:bodyPr/>
          <a:lstStyle/>
          <a:p>
            <a:r>
              <a:rPr lang="en-US"/>
              <a:t>Click icon to add picture</a:t>
            </a:r>
          </a:p>
        </p:txBody>
      </p:sp>
      <p:sp>
        <p:nvSpPr>
          <p:cNvPr id="7" name="Title 6"/>
          <p:cNvSpPr>
            <a:spLocks noGrp="1"/>
          </p:cNvSpPr>
          <p:nvPr>
            <p:ph type="title" hasCustomPrompt="1"/>
          </p:nvPr>
        </p:nvSpPr>
        <p:spPr/>
        <p:txBody>
          <a:bodyPr/>
          <a:lstStyle>
            <a:lvl1pPr>
              <a:defRPr/>
            </a:lvl1pPr>
          </a:lstStyle>
          <a:p>
            <a:r>
              <a:rPr lang="en-US"/>
              <a:t>Click to Edit Master Title Style</a:t>
            </a:r>
          </a:p>
        </p:txBody>
      </p:sp>
      <p:sp>
        <p:nvSpPr>
          <p:cNvPr id="9" name="Rectangle 8"/>
          <p:cNvSpPr/>
          <p:nvPr/>
        </p:nvSpPr>
        <p:spPr>
          <a:xfrm>
            <a:off x="6894825" y="1689653"/>
            <a:ext cx="4487878" cy="3963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7493875" y="2259730"/>
            <a:ext cx="327922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a:t>A very small amount of text could go here. Be as brief as possible.</a:t>
            </a:r>
          </a:p>
        </p:txBody>
      </p:sp>
    </p:spTree>
    <p:extLst>
      <p:ext uri="{BB962C8B-B14F-4D97-AF65-F5344CB8AC3E}">
        <p14:creationId xmlns:p14="http://schemas.microsoft.com/office/powerpoint/2010/main" val="2048188006"/>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Heading + blue box +right 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432773" y="1688867"/>
            <a:ext cx="5949930" cy="3963242"/>
          </a:xfrm>
          <a:prstGeom prst="rect">
            <a:avLst/>
          </a:prstGeom>
        </p:spPr>
        <p:txBody>
          <a:bodyPr/>
          <a:lstStyle/>
          <a:p>
            <a:r>
              <a:rPr lang="en-US"/>
              <a:t>Click icon to add picture</a:t>
            </a:r>
          </a:p>
        </p:txBody>
      </p:sp>
      <p:sp>
        <p:nvSpPr>
          <p:cNvPr id="7" name="Title 6"/>
          <p:cNvSpPr>
            <a:spLocks noGrp="1"/>
          </p:cNvSpPr>
          <p:nvPr>
            <p:ph type="title" hasCustomPrompt="1"/>
          </p:nvPr>
        </p:nvSpPr>
        <p:spPr/>
        <p:txBody>
          <a:bodyPr/>
          <a:lstStyle>
            <a:lvl1pPr>
              <a:defRPr/>
            </a:lvl1pPr>
          </a:lstStyle>
          <a:p>
            <a:r>
              <a:rPr lang="en-US"/>
              <a:t>Click to Edit Master Title Style</a:t>
            </a:r>
          </a:p>
        </p:txBody>
      </p:sp>
      <p:sp>
        <p:nvSpPr>
          <p:cNvPr id="9" name="Rectangle 8"/>
          <p:cNvSpPr/>
          <p:nvPr/>
        </p:nvSpPr>
        <p:spPr>
          <a:xfrm>
            <a:off x="838200" y="1688867"/>
            <a:ext cx="4487878" cy="3963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437250" y="2258944"/>
            <a:ext cx="325820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a:t>A very small amount of text could go here. Be as brief as possible.</a:t>
            </a:r>
          </a:p>
        </p:txBody>
      </p:sp>
    </p:spTree>
    <p:extLst>
      <p:ext uri="{BB962C8B-B14F-4D97-AF65-F5344CB8AC3E}">
        <p14:creationId xmlns:p14="http://schemas.microsoft.com/office/powerpoint/2010/main" val="685872890"/>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eft image + blue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38200" y="1100373"/>
            <a:ext cx="5949930" cy="3963242"/>
          </a:xfrm>
          <a:prstGeom prst="rect">
            <a:avLst/>
          </a:prstGeom>
        </p:spPr>
        <p:txBody>
          <a:bodyPr/>
          <a:lstStyle/>
          <a:p>
            <a:r>
              <a:rPr lang="en-US"/>
              <a:t>Click icon to add picture</a:t>
            </a:r>
          </a:p>
        </p:txBody>
      </p:sp>
      <p:sp>
        <p:nvSpPr>
          <p:cNvPr id="9" name="Rectangle 8"/>
          <p:cNvSpPr/>
          <p:nvPr/>
        </p:nvSpPr>
        <p:spPr>
          <a:xfrm>
            <a:off x="6894824" y="1100373"/>
            <a:ext cx="4498390" cy="3963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7493874" y="1670450"/>
            <a:ext cx="3289740"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a:t>A very small amount of text could go here. Be as brief as possible.</a:t>
            </a:r>
          </a:p>
        </p:txBody>
      </p:sp>
    </p:spTree>
    <p:extLst>
      <p:ext uri="{BB962C8B-B14F-4D97-AF65-F5344CB8AC3E}">
        <p14:creationId xmlns:p14="http://schemas.microsoft.com/office/powerpoint/2010/main" val="327367763"/>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ue box + right 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432773" y="1104900"/>
            <a:ext cx="5949930" cy="3963242"/>
          </a:xfrm>
          <a:prstGeom prst="rect">
            <a:avLst/>
          </a:prstGeom>
        </p:spPr>
        <p:txBody>
          <a:bodyPr/>
          <a:lstStyle/>
          <a:p>
            <a:r>
              <a:rPr lang="en-US"/>
              <a:t>Click icon to add picture</a:t>
            </a:r>
          </a:p>
        </p:txBody>
      </p:sp>
      <p:sp>
        <p:nvSpPr>
          <p:cNvPr id="9" name="Rectangle 8"/>
          <p:cNvSpPr/>
          <p:nvPr/>
        </p:nvSpPr>
        <p:spPr>
          <a:xfrm>
            <a:off x="838201" y="1104900"/>
            <a:ext cx="4487878" cy="3963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437251" y="1674977"/>
            <a:ext cx="327922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a:t>A very small amount of text could go here. Be as brief as possible.</a:t>
            </a:r>
          </a:p>
        </p:txBody>
      </p:sp>
    </p:spTree>
    <p:extLst>
      <p:ext uri="{BB962C8B-B14F-4D97-AF65-F5344CB8AC3E}">
        <p14:creationId xmlns:p14="http://schemas.microsoft.com/office/powerpoint/2010/main" val="1693477466"/>
      </p:ext>
    </p:extLst>
  </p:cSld>
  <p:clrMapOvr>
    <a:masterClrMapping/>
  </p:clrMapOvr>
  <p:extLst>
    <p:ext uri="{DCECCB84-F9BA-43D5-87BE-67443E8EF086}">
      <p15:sldGuideLst xmlns:p15="http://schemas.microsoft.com/office/powerpoint/2012/main">
        <p15:guide id="1" orient="horz" pos="696">
          <p15:clr>
            <a:srgbClr val="FBAE40"/>
          </p15:clr>
        </p15:guide>
        <p15:guide id="2" pos="5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C23317-8D33-394B-A54E-6FD51BD79E64}"/>
              </a:ext>
            </a:extLst>
          </p:cNvPr>
          <p:cNvSpPr/>
          <p:nvPr/>
        </p:nvSpPr>
        <p:spPr>
          <a:xfrm>
            <a:off x="235981" y="180008"/>
            <a:ext cx="11720038" cy="6497983"/>
          </a:xfrm>
          <a:prstGeom prst="roundRect">
            <a:avLst>
              <a:gd name="adj" fmla="val 4303"/>
            </a:avLst>
          </a:prstGeom>
          <a:solidFill>
            <a:srgbClr val="00A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503384"/>
          </a:xfrm>
          <a:prstGeom prst="rect">
            <a:avLst/>
          </a:prstGeom>
        </p:spPr>
        <p:txBody>
          <a:bodyPr anchor="ctr" anchorCtr="0"/>
          <a:lstStyle>
            <a:lvl1pPr marL="0" indent="0" algn="l" fontAlgn="t">
              <a:lnSpc>
                <a:spcPts val="6326"/>
              </a:lnSpc>
              <a:buNone/>
              <a:defRPr sz="6678" b="0" i="0" cap="all" spc="84" baseline="0">
                <a:solidFill>
                  <a:schemeClr val="bg1"/>
                </a:solidFill>
                <a:latin typeface="Brandon Grotesque Black" panose="020B0A03020203060202" pitchFamily="34" charset="0"/>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a:t>Section slide</a:t>
            </a:r>
          </a:p>
        </p:txBody>
      </p:sp>
      <p:pic>
        <p:nvPicPr>
          <p:cNvPr id="6" name="Picture 5">
            <a:extLst>
              <a:ext uri="{FF2B5EF4-FFF2-40B4-BE49-F238E27FC236}">
                <a16:creationId xmlns:a16="http://schemas.microsoft.com/office/drawing/2014/main" id="{65502752-7F2E-40A7-BDC4-F04EAC2096C9}"/>
              </a:ext>
            </a:extLst>
          </p:cNvPr>
          <p:cNvPicPr>
            <a:picLocks noChangeAspect="1"/>
          </p:cNvPicPr>
          <p:nvPr/>
        </p:nvPicPr>
        <p:blipFill>
          <a:blip r:embed="rId3"/>
          <a:srcRect/>
          <a:stretch/>
        </p:blipFill>
        <p:spPr>
          <a:xfrm>
            <a:off x="9681510" y="5657041"/>
            <a:ext cx="1548149" cy="589475"/>
          </a:xfrm>
          <a:prstGeom prst="rect">
            <a:avLst/>
          </a:prstGeom>
        </p:spPr>
      </p:pic>
    </p:spTree>
    <p:custDataLst>
      <p:tags r:id="rId1"/>
    </p:custDataLst>
    <p:extLst>
      <p:ext uri="{BB962C8B-B14F-4D97-AF65-F5344CB8AC3E}">
        <p14:creationId xmlns:p14="http://schemas.microsoft.com/office/powerpoint/2010/main" val="20562969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Image slide w/ gray caption bar">
    <p:spTree>
      <p:nvGrpSpPr>
        <p:cNvPr id="1" name=""/>
        <p:cNvGrpSpPr/>
        <p:nvPr/>
      </p:nvGrpSpPr>
      <p:grpSpPr>
        <a:xfrm>
          <a:off x="0" y="0"/>
          <a:ext cx="0" cy="0"/>
          <a:chOff x="0" y="0"/>
          <a:chExt cx="0" cy="0"/>
        </a:xfrm>
      </p:grpSpPr>
      <p:sp>
        <p:nvSpPr>
          <p:cNvPr id="19" name="Picture Placeholder 18"/>
          <p:cNvSpPr>
            <a:spLocks noGrp="1"/>
          </p:cNvSpPr>
          <p:nvPr>
            <p:ph type="pic" sz="quarter" idx="13"/>
          </p:nvPr>
        </p:nvSpPr>
        <p:spPr>
          <a:xfrm>
            <a:off x="-63060" y="-73576"/>
            <a:ext cx="12406750" cy="7036676"/>
          </a:xfrm>
        </p:spPr>
        <p:txBody>
          <a:bodyPr/>
          <a:lstStyle/>
          <a:p>
            <a:r>
              <a:rPr lang="en-US"/>
              <a:t>Click icon to add picture</a:t>
            </a:r>
          </a:p>
        </p:txBody>
      </p:sp>
      <p:sp>
        <p:nvSpPr>
          <p:cNvPr id="20" name="Content Placeholder 4"/>
          <p:cNvSpPr>
            <a:spLocks noGrp="1"/>
          </p:cNvSpPr>
          <p:nvPr>
            <p:ph sz="quarter" idx="14"/>
          </p:nvPr>
        </p:nvSpPr>
        <p:spPr>
          <a:xfrm>
            <a:off x="6598232" y="5322718"/>
            <a:ext cx="5790872" cy="1070265"/>
          </a:xfrm>
          <a:solidFill>
            <a:schemeClr val="accent6">
              <a:alpha val="75000"/>
            </a:schemeClr>
          </a:solidFill>
        </p:spPr>
        <p:txBody>
          <a:bodyPr/>
          <a:lstStyle>
            <a:lvl1pPr>
              <a:defRPr>
                <a:noFill/>
              </a:defRPr>
            </a:lvl1pPr>
          </a:lstStyle>
          <a:p>
            <a:pPr lvl="0"/>
            <a:r>
              <a:rPr lang="en-US"/>
              <a:t>Edit Master text styles</a:t>
            </a:r>
          </a:p>
        </p:txBody>
      </p:sp>
      <p:sp>
        <p:nvSpPr>
          <p:cNvPr id="17" name="Text Placeholder 14"/>
          <p:cNvSpPr>
            <a:spLocks noGrp="1"/>
          </p:cNvSpPr>
          <p:nvPr>
            <p:ph type="body" sz="quarter" idx="12" hasCustomPrompt="1"/>
          </p:nvPr>
        </p:nvSpPr>
        <p:spPr>
          <a:xfrm>
            <a:off x="6906126" y="5581315"/>
            <a:ext cx="4659905" cy="647668"/>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r>
              <a:rPr lang="en-US" sz="3200">
                <a:solidFill>
                  <a:schemeClr val="bg1"/>
                </a:solidFill>
                <a:latin typeface="Corbel" panose="020B0503020204020204" pitchFamily="34" charset="0"/>
              </a:rPr>
              <a:t>Optional Title/Caption Bar</a:t>
            </a:r>
          </a:p>
        </p:txBody>
      </p:sp>
    </p:spTree>
    <p:extLst>
      <p:ext uri="{BB962C8B-B14F-4D97-AF65-F5344CB8AC3E}">
        <p14:creationId xmlns:p14="http://schemas.microsoft.com/office/powerpoint/2010/main" val="2231658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Image slide w/ gray caption bar lef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15343" y="-94045"/>
            <a:ext cx="12380913" cy="7094538"/>
          </a:xfrm>
        </p:spPr>
        <p:txBody>
          <a:bodyPr/>
          <a:lstStyle/>
          <a:p>
            <a:r>
              <a:rPr lang="en-US"/>
              <a:t>Click icon to add picture</a:t>
            </a:r>
          </a:p>
        </p:txBody>
      </p:sp>
      <p:sp>
        <p:nvSpPr>
          <p:cNvPr id="6" name="Content Placeholder 4"/>
          <p:cNvSpPr>
            <a:spLocks noGrp="1"/>
          </p:cNvSpPr>
          <p:nvPr>
            <p:ph sz="quarter" idx="14"/>
          </p:nvPr>
        </p:nvSpPr>
        <p:spPr>
          <a:xfrm>
            <a:off x="-171419" y="5322717"/>
            <a:ext cx="5790872" cy="1070265"/>
          </a:xfrm>
          <a:solidFill>
            <a:schemeClr val="accent6">
              <a:alpha val="75000"/>
            </a:schemeClr>
          </a:solidFill>
        </p:spPr>
        <p:txBody>
          <a:bodyPr/>
          <a:lstStyle>
            <a:lvl1pPr>
              <a:defRPr>
                <a:noFill/>
              </a:defRPr>
            </a:lvl1pPr>
          </a:lstStyle>
          <a:p>
            <a:pPr lvl="0"/>
            <a:r>
              <a:rPr lang="en-US"/>
              <a:t>Edit Master text styles</a:t>
            </a:r>
          </a:p>
        </p:txBody>
      </p:sp>
      <p:sp>
        <p:nvSpPr>
          <p:cNvPr id="17" name="Text Placeholder 14"/>
          <p:cNvSpPr>
            <a:spLocks noGrp="1"/>
          </p:cNvSpPr>
          <p:nvPr>
            <p:ph type="body" sz="quarter" idx="12" hasCustomPrompt="1"/>
          </p:nvPr>
        </p:nvSpPr>
        <p:spPr>
          <a:xfrm>
            <a:off x="335648" y="5581315"/>
            <a:ext cx="4754827" cy="647668"/>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r>
              <a:rPr lang="en-US" sz="3200">
                <a:solidFill>
                  <a:schemeClr val="bg1"/>
                </a:solidFill>
                <a:latin typeface="Corbel" panose="020B0503020204020204" pitchFamily="34" charset="0"/>
              </a:rPr>
              <a:t>Optional Title/Caption Bar</a:t>
            </a:r>
          </a:p>
        </p:txBody>
      </p:sp>
    </p:spTree>
    <p:extLst>
      <p:ext uri="{BB962C8B-B14F-4D97-AF65-F5344CB8AC3E}">
        <p14:creationId xmlns:p14="http://schemas.microsoft.com/office/powerpoint/2010/main" val="3105641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Image slide w/ gray caption bar righ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5101" y="-93883"/>
            <a:ext cx="12406313" cy="7094538"/>
          </a:xfrm>
        </p:spPr>
        <p:txBody>
          <a:bodyPr/>
          <a:lstStyle/>
          <a:p>
            <a:r>
              <a:rPr lang="en-US"/>
              <a:t>Click icon to add picture</a:t>
            </a:r>
          </a:p>
        </p:txBody>
      </p:sp>
      <p:sp>
        <p:nvSpPr>
          <p:cNvPr id="6" name="Content Placeholder 4"/>
          <p:cNvSpPr>
            <a:spLocks noGrp="1"/>
          </p:cNvSpPr>
          <p:nvPr>
            <p:ph sz="quarter" idx="14"/>
          </p:nvPr>
        </p:nvSpPr>
        <p:spPr>
          <a:xfrm>
            <a:off x="6598232" y="5322717"/>
            <a:ext cx="5790872" cy="1070265"/>
          </a:xfrm>
          <a:solidFill>
            <a:schemeClr val="accent1">
              <a:alpha val="90000"/>
            </a:schemeClr>
          </a:solidFill>
        </p:spPr>
        <p:txBody>
          <a:bodyPr/>
          <a:lstStyle>
            <a:lvl1pPr>
              <a:defRPr>
                <a:noFill/>
              </a:defRPr>
            </a:lvl1pPr>
          </a:lstStyle>
          <a:p>
            <a:pPr lvl="0"/>
            <a:r>
              <a:rPr lang="en-US"/>
              <a:t>Edit Master text styles</a:t>
            </a:r>
          </a:p>
        </p:txBody>
      </p:sp>
      <p:sp>
        <p:nvSpPr>
          <p:cNvPr id="17" name="Text Placeholder 14"/>
          <p:cNvSpPr>
            <a:spLocks noGrp="1"/>
          </p:cNvSpPr>
          <p:nvPr>
            <p:ph type="body" sz="quarter" idx="12" hasCustomPrompt="1"/>
          </p:nvPr>
        </p:nvSpPr>
        <p:spPr>
          <a:xfrm>
            <a:off x="6906126" y="5581315"/>
            <a:ext cx="4659905" cy="647668"/>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r>
              <a:rPr lang="en-US" sz="3200">
                <a:solidFill>
                  <a:schemeClr val="bg1"/>
                </a:solidFill>
                <a:latin typeface="Corbel" panose="020B0503020204020204" pitchFamily="34" charset="0"/>
              </a:rPr>
              <a:t>Optional Title/Caption Bar</a:t>
            </a:r>
          </a:p>
        </p:txBody>
      </p:sp>
    </p:spTree>
    <p:extLst>
      <p:ext uri="{BB962C8B-B14F-4D97-AF65-F5344CB8AC3E}">
        <p14:creationId xmlns:p14="http://schemas.microsoft.com/office/powerpoint/2010/main" val="4206541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Image slide w/ blue caption bar lef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4775" y="-95250"/>
            <a:ext cx="12392025" cy="7042150"/>
          </a:xfrm>
        </p:spPr>
        <p:txBody>
          <a:bodyPr/>
          <a:lstStyle/>
          <a:p>
            <a:r>
              <a:rPr lang="en-US"/>
              <a:t>Click icon to add picture</a:t>
            </a:r>
          </a:p>
        </p:txBody>
      </p:sp>
      <p:sp>
        <p:nvSpPr>
          <p:cNvPr id="5" name="Content Placeholder 4"/>
          <p:cNvSpPr>
            <a:spLocks noGrp="1"/>
          </p:cNvSpPr>
          <p:nvPr>
            <p:ph sz="quarter" idx="14"/>
          </p:nvPr>
        </p:nvSpPr>
        <p:spPr>
          <a:xfrm>
            <a:off x="-171419" y="5322717"/>
            <a:ext cx="5790872" cy="1070265"/>
          </a:xfrm>
          <a:solidFill>
            <a:schemeClr val="accent1">
              <a:alpha val="90000"/>
            </a:schemeClr>
          </a:solidFill>
        </p:spPr>
        <p:txBody>
          <a:bodyPr/>
          <a:lstStyle>
            <a:lvl1pPr>
              <a:defRPr>
                <a:noFill/>
              </a:defRPr>
            </a:lvl1pPr>
          </a:lstStyle>
          <a:p>
            <a:pPr lvl="0"/>
            <a:r>
              <a:rPr lang="en-US"/>
              <a:t>Edit Master text styles</a:t>
            </a:r>
          </a:p>
        </p:txBody>
      </p:sp>
      <p:sp>
        <p:nvSpPr>
          <p:cNvPr id="17" name="Text Placeholder 14"/>
          <p:cNvSpPr>
            <a:spLocks noGrp="1"/>
          </p:cNvSpPr>
          <p:nvPr>
            <p:ph type="body" sz="quarter" idx="12" hasCustomPrompt="1"/>
          </p:nvPr>
        </p:nvSpPr>
        <p:spPr>
          <a:xfrm>
            <a:off x="335648" y="5581315"/>
            <a:ext cx="4754827" cy="647668"/>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r>
              <a:rPr lang="en-US" sz="3200">
                <a:solidFill>
                  <a:schemeClr val="bg1"/>
                </a:solidFill>
                <a:latin typeface="Corbel" panose="020B0503020204020204" pitchFamily="34" charset="0"/>
              </a:rPr>
              <a:t>Optional Title/Caption Bar</a:t>
            </a:r>
          </a:p>
        </p:txBody>
      </p:sp>
    </p:spTree>
    <p:extLst>
      <p:ext uri="{BB962C8B-B14F-4D97-AF65-F5344CB8AC3E}">
        <p14:creationId xmlns:p14="http://schemas.microsoft.com/office/powerpoint/2010/main" val="2170683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Image slide w/ white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rstGeom prst="rect">
            <a:avLst/>
          </a:prstGeom>
        </p:spPr>
        <p:txBody>
          <a:bodyPr/>
          <a:lstStyle/>
          <a:p>
            <a:r>
              <a:rPr lang="en-US"/>
              <a:t>Click icon to add picture</a:t>
            </a:r>
          </a:p>
        </p:txBody>
      </p:sp>
      <p:sp>
        <p:nvSpPr>
          <p:cNvPr id="6" name="TextBox 5"/>
          <p:cNvSpPr txBox="1"/>
          <p:nvPr userDrawn="1"/>
        </p:nvSpPr>
        <p:spPr>
          <a:xfrm>
            <a:off x="571500" y="4592784"/>
            <a:ext cx="4468091"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white"/>
                </a:solidFill>
                <a:effectLst/>
                <a:uLnTx/>
                <a:uFillTx/>
              </a:rPr>
              <a:t>Optional Text Goes Here</a:t>
            </a:r>
          </a:p>
        </p:txBody>
      </p:sp>
      <p:sp>
        <p:nvSpPr>
          <p:cNvPr id="3" name="Text Placeholder 2"/>
          <p:cNvSpPr>
            <a:spLocks noGrp="1"/>
          </p:cNvSpPr>
          <p:nvPr>
            <p:ph type="body" sz="quarter" idx="11" hasCustomPrompt="1"/>
          </p:nvPr>
        </p:nvSpPr>
        <p:spPr>
          <a:xfrm>
            <a:off x="1166812" y="1335089"/>
            <a:ext cx="4697959" cy="630346"/>
          </a:xfrm>
        </p:spPr>
        <p:txBody>
          <a:bodyPr/>
          <a:lstStyle>
            <a:lvl1pPr>
              <a:spcBef>
                <a:spcPts val="0"/>
              </a:spcBef>
              <a:defRPr>
                <a:solidFill>
                  <a:schemeClr val="bg1"/>
                </a:solidFill>
              </a:defRPr>
            </a:lvl1pPr>
          </a:lstStyle>
          <a:p>
            <a:pPr lvl="0"/>
            <a:r>
              <a:rPr lang="en-US"/>
              <a:t>Optional title/caption bar</a:t>
            </a:r>
          </a:p>
        </p:txBody>
      </p:sp>
    </p:spTree>
    <p:extLst>
      <p:ext uri="{BB962C8B-B14F-4D97-AF65-F5344CB8AC3E}">
        <p14:creationId xmlns:p14="http://schemas.microsoft.com/office/powerpoint/2010/main" val="34079380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hank you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29495" y="538848"/>
            <a:ext cx="12418142" cy="3170099"/>
          </a:xfrm>
          <a:prstGeom prst="rect">
            <a:avLst/>
          </a:prstGeom>
          <a:noFill/>
        </p:spPr>
        <p:txBody>
          <a:bodyPr wrap="square" rtlCol="0">
            <a:spAutoFit/>
          </a:bodyPr>
          <a:lstStyle/>
          <a:p>
            <a:pPr algn="ctr"/>
            <a:r>
              <a:rPr lang="en-US" sz="20000">
                <a:solidFill>
                  <a:schemeClr val="bg1"/>
                </a:solidFill>
                <a:latin typeface="Freestyle Script" panose="030804020302050B0404" pitchFamily="66" charset="0"/>
              </a:rPr>
              <a:t>Thank you!</a:t>
            </a:r>
          </a:p>
        </p:txBody>
      </p:sp>
      <p:sp>
        <p:nvSpPr>
          <p:cNvPr id="15" name="Text Placeholder 14"/>
          <p:cNvSpPr>
            <a:spLocks noGrp="1"/>
          </p:cNvSpPr>
          <p:nvPr>
            <p:ph type="body" sz="quarter" idx="10" hasCustomPrompt="1"/>
          </p:nvPr>
        </p:nvSpPr>
        <p:spPr>
          <a:xfrm>
            <a:off x="0" y="4036244"/>
            <a:ext cx="12192000" cy="1397602"/>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For more info, visit www.nccdglobal.org </a:t>
            </a:r>
            <a:br>
              <a:rPr kumimoji="0" lang="en-US" sz="3200" b="0" i="0" u="none" strike="noStrike" kern="1200" cap="none" spc="0" normalizeH="0" baseline="0" noProof="0">
                <a:ln>
                  <a:noFill/>
                </a:ln>
                <a:solidFill>
                  <a:srgbClr val="FFFFFF"/>
                </a:solidFill>
                <a:effectLst/>
                <a:uLnTx/>
                <a:uFillTx/>
                <a:latin typeface="Corbel" panose="020B0503020204020204" pitchFamily="34" charset="0"/>
                <a:ea typeface="+mn-ea"/>
                <a:cs typeface="+mn-cs"/>
              </a:rPr>
            </a:br>
            <a:r>
              <a:rPr kumimoji="0" lang="en-US" sz="32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or call (800) 306-6223.</a:t>
            </a:r>
          </a:p>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7905" y="6276860"/>
            <a:ext cx="2021859" cy="370886"/>
          </a:xfrm>
          <a:prstGeom prst="rect">
            <a:avLst/>
          </a:prstGeom>
        </p:spPr>
      </p:pic>
    </p:spTree>
    <p:extLst>
      <p:ext uri="{BB962C8B-B14F-4D97-AF65-F5344CB8AC3E}">
        <p14:creationId xmlns:p14="http://schemas.microsoft.com/office/powerpoint/2010/main" val="28609763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1"/>
            <a:ext cx="12192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961999"/>
            <a:ext cx="12196965"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1"/>
            <a:ext cx="10972800" cy="961998"/>
          </a:xfrm>
        </p:spPr>
        <p:txBody>
          <a:bodyPr>
            <a:noAutofit/>
          </a:bodyPr>
          <a:lstStyle>
            <a:lvl1pPr algn="l">
              <a:lnSpc>
                <a:spcPct val="100000"/>
              </a:lnSpc>
              <a:defRPr sz="3200">
                <a:solidFill>
                  <a:srgbClr val="393634"/>
                </a:solidFill>
              </a:defRPr>
            </a:lvl1pPr>
          </a:lstStyle>
          <a:p>
            <a:r>
              <a:rPr lang="en-US"/>
              <a:t>Slide master</a:t>
            </a:r>
          </a:p>
        </p:txBody>
      </p:sp>
      <p:sp>
        <p:nvSpPr>
          <p:cNvPr id="5" name="Footer Placeholder 4"/>
          <p:cNvSpPr>
            <a:spLocks noGrp="1"/>
          </p:cNvSpPr>
          <p:nvPr>
            <p:ph type="ftr" sz="quarter" idx="11"/>
          </p:nvPr>
        </p:nvSpPr>
        <p:spPr>
          <a:xfrm>
            <a:off x="609600" y="6356351"/>
            <a:ext cx="9466053" cy="365125"/>
          </a:xfrm>
          <a:prstGeom prst="rect">
            <a:avLst/>
          </a:prstGeom>
        </p:spPr>
        <p:txBody>
          <a:bodyPr/>
          <a:lstStyle>
            <a:lvl1pPr algn="l">
              <a:defRPr/>
            </a:lvl1pPr>
          </a:lstStyle>
          <a:p>
            <a:endParaRPr lang="en-US"/>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56866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a:t>AGENDA</a:t>
            </a:r>
          </a:p>
        </p:txBody>
      </p:sp>
      <p:sp>
        <p:nvSpPr>
          <p:cNvPr id="3" name="Rounded Rectangle 1">
            <a:extLst>
              <a:ext uri="{FF2B5EF4-FFF2-40B4-BE49-F238E27FC236}">
                <a16:creationId xmlns:a16="http://schemas.microsoft.com/office/drawing/2014/main" id="{B5DDC116-E95D-4AA0-8830-34579E8A1B64}"/>
              </a:ext>
            </a:extLst>
          </p:cNvPr>
          <p:cNvSpPr/>
          <p:nvPr/>
        </p:nvSpPr>
        <p:spPr>
          <a:xfrm>
            <a:off x="762894" y="1882743"/>
            <a:ext cx="5029200" cy="1188720"/>
          </a:xfrm>
          <a:prstGeom prst="roundRect">
            <a:avLst/>
          </a:prstGeom>
          <a:solidFill>
            <a:srgbClr val="006E8D"/>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4" name="Rounded Rectangle 1">
            <a:extLst>
              <a:ext uri="{FF2B5EF4-FFF2-40B4-BE49-F238E27FC236}">
                <a16:creationId xmlns:a16="http://schemas.microsoft.com/office/drawing/2014/main" id="{A83289EE-40AF-4B08-A7B9-48B91ADA9208}"/>
              </a:ext>
            </a:extLst>
          </p:cNvPr>
          <p:cNvSpPr/>
          <p:nvPr/>
        </p:nvSpPr>
        <p:spPr>
          <a:xfrm>
            <a:off x="762894" y="3254067"/>
            <a:ext cx="5029200" cy="11887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5" name="Rounded Rectangle 1">
            <a:extLst>
              <a:ext uri="{FF2B5EF4-FFF2-40B4-BE49-F238E27FC236}">
                <a16:creationId xmlns:a16="http://schemas.microsoft.com/office/drawing/2014/main" id="{D6B56B15-08CE-4E7E-B3F6-07CD42072EBB}"/>
              </a:ext>
            </a:extLst>
          </p:cNvPr>
          <p:cNvSpPr/>
          <p:nvPr/>
        </p:nvSpPr>
        <p:spPr>
          <a:xfrm>
            <a:off x="762894" y="4625390"/>
            <a:ext cx="502920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6" name="Rounded Rectangle 1">
            <a:extLst>
              <a:ext uri="{FF2B5EF4-FFF2-40B4-BE49-F238E27FC236}">
                <a16:creationId xmlns:a16="http://schemas.microsoft.com/office/drawing/2014/main" id="{FBBE56F5-0802-4E68-8316-DE86872F7CCB}"/>
              </a:ext>
            </a:extLst>
          </p:cNvPr>
          <p:cNvSpPr/>
          <p:nvPr/>
        </p:nvSpPr>
        <p:spPr>
          <a:xfrm>
            <a:off x="6418259" y="1882742"/>
            <a:ext cx="5029200" cy="11887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7" name="Rounded Rectangle 1">
            <a:extLst>
              <a:ext uri="{FF2B5EF4-FFF2-40B4-BE49-F238E27FC236}">
                <a16:creationId xmlns:a16="http://schemas.microsoft.com/office/drawing/2014/main" id="{17B26CD0-5D65-47C0-A1BE-5720B62786B9}"/>
              </a:ext>
            </a:extLst>
          </p:cNvPr>
          <p:cNvSpPr/>
          <p:nvPr/>
        </p:nvSpPr>
        <p:spPr>
          <a:xfrm>
            <a:off x="6418259" y="3254066"/>
            <a:ext cx="5029200" cy="118872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a:latin typeface="Segoe UI" panose="020B0502040204020203" pitchFamily="34" charset="0"/>
              <a:cs typeface="Segoe UI" panose="020B0502040204020203" pitchFamily="34" charset="0"/>
            </a:endParaRPr>
          </a:p>
        </p:txBody>
      </p:sp>
      <p:sp>
        <p:nvSpPr>
          <p:cNvPr id="9" name="Oval 8">
            <a:extLst>
              <a:ext uri="{FF2B5EF4-FFF2-40B4-BE49-F238E27FC236}">
                <a16:creationId xmlns:a16="http://schemas.microsoft.com/office/drawing/2014/main" id="{271E3E18-3957-4464-A3D8-A7EF5D0BD48A}"/>
              </a:ext>
            </a:extLst>
          </p:cNvPr>
          <p:cNvSpPr/>
          <p:nvPr/>
        </p:nvSpPr>
        <p:spPr>
          <a:xfrm>
            <a:off x="995847" y="2157062"/>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2"/>
                </a:solidFill>
                <a:latin typeface="Brandon Grotesque Regular" panose="020B0503020203060202" pitchFamily="34" charset="0"/>
                <a:cs typeface="Segoe UI" panose="020B0502040204020203" pitchFamily="34" charset="0"/>
              </a:rPr>
              <a:t>1</a:t>
            </a:r>
          </a:p>
        </p:txBody>
      </p:sp>
      <p:sp>
        <p:nvSpPr>
          <p:cNvPr id="10" name="Oval 9">
            <a:extLst>
              <a:ext uri="{FF2B5EF4-FFF2-40B4-BE49-F238E27FC236}">
                <a16:creationId xmlns:a16="http://schemas.microsoft.com/office/drawing/2014/main" id="{D2679A3E-94AE-43AF-9074-36957872CA06}"/>
              </a:ext>
            </a:extLst>
          </p:cNvPr>
          <p:cNvSpPr/>
          <p:nvPr/>
        </p:nvSpPr>
        <p:spPr>
          <a:xfrm>
            <a:off x="995847" y="3528386"/>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Brandon Grotesque Regular" panose="020B0503020203060202" pitchFamily="34" charset="0"/>
                <a:cs typeface="Segoe UI" panose="020B0502040204020203" pitchFamily="34" charset="0"/>
              </a:rPr>
              <a:t>2</a:t>
            </a:r>
          </a:p>
        </p:txBody>
      </p:sp>
      <p:sp>
        <p:nvSpPr>
          <p:cNvPr id="11" name="Oval 10">
            <a:extLst>
              <a:ext uri="{FF2B5EF4-FFF2-40B4-BE49-F238E27FC236}">
                <a16:creationId xmlns:a16="http://schemas.microsoft.com/office/drawing/2014/main" id="{3639E88E-EF37-4C9D-95D7-24D2567AEBD4}"/>
              </a:ext>
            </a:extLst>
          </p:cNvPr>
          <p:cNvSpPr/>
          <p:nvPr/>
        </p:nvSpPr>
        <p:spPr>
          <a:xfrm>
            <a:off x="995847" y="489971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2"/>
                </a:solidFill>
                <a:latin typeface="Brandon Grotesque Regular" panose="020B0503020203060202" pitchFamily="34" charset="0"/>
                <a:cs typeface="Segoe UI" panose="020B0502040204020203" pitchFamily="34" charset="0"/>
              </a:rPr>
              <a:t>3</a:t>
            </a:r>
          </a:p>
        </p:txBody>
      </p:sp>
      <p:sp>
        <p:nvSpPr>
          <p:cNvPr id="12" name="Oval 11">
            <a:extLst>
              <a:ext uri="{FF2B5EF4-FFF2-40B4-BE49-F238E27FC236}">
                <a16:creationId xmlns:a16="http://schemas.microsoft.com/office/drawing/2014/main" id="{88D37B0C-8D39-4279-BF14-A0CC9A5A14A9}"/>
              </a:ext>
            </a:extLst>
          </p:cNvPr>
          <p:cNvSpPr/>
          <p:nvPr/>
        </p:nvSpPr>
        <p:spPr>
          <a:xfrm>
            <a:off x="6699994" y="2148141"/>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3"/>
                </a:solidFill>
                <a:latin typeface="Brandon Grotesque Regular" panose="020B0503020203060202" pitchFamily="34" charset="0"/>
                <a:cs typeface="Segoe UI" panose="020B0502040204020203" pitchFamily="34" charset="0"/>
              </a:rPr>
              <a:t>4</a:t>
            </a:r>
          </a:p>
        </p:txBody>
      </p:sp>
      <p:sp>
        <p:nvSpPr>
          <p:cNvPr id="13" name="Oval 12">
            <a:extLst>
              <a:ext uri="{FF2B5EF4-FFF2-40B4-BE49-F238E27FC236}">
                <a16:creationId xmlns:a16="http://schemas.microsoft.com/office/drawing/2014/main" id="{0DDA5B50-8C61-468E-9270-40F707A52F5C}"/>
              </a:ext>
            </a:extLst>
          </p:cNvPr>
          <p:cNvSpPr/>
          <p:nvPr/>
        </p:nvSpPr>
        <p:spPr>
          <a:xfrm>
            <a:off x="6699994" y="3534985"/>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4"/>
                </a:solidFill>
                <a:latin typeface="Brandon Grotesque Regular" panose="020B0503020203060202" pitchFamily="34" charset="0"/>
                <a:cs typeface="Segoe UI" panose="020B0502040204020203" pitchFamily="34" charset="0"/>
              </a:rPr>
              <a:t>5</a:t>
            </a:r>
          </a:p>
        </p:txBody>
      </p:sp>
      <p:sp>
        <p:nvSpPr>
          <p:cNvPr id="15" name="TextBox 14">
            <a:extLst>
              <a:ext uri="{FF2B5EF4-FFF2-40B4-BE49-F238E27FC236}">
                <a16:creationId xmlns:a16="http://schemas.microsoft.com/office/drawing/2014/main" id="{3E6991A7-ABBC-4C17-A370-FA3C201AA860}"/>
              </a:ext>
            </a:extLst>
          </p:cNvPr>
          <p:cNvSpPr txBox="1"/>
          <p:nvPr/>
        </p:nvSpPr>
        <p:spPr>
          <a:xfrm>
            <a:off x="1809712" y="2172889"/>
            <a:ext cx="3636084" cy="640080"/>
          </a:xfrm>
          <a:prstGeom prst="rect">
            <a:avLst/>
          </a:prstGeom>
          <a:noFill/>
        </p:spPr>
        <p:txBody>
          <a:bodyPr wrap="square" rtlCol="0">
            <a:spAutoFit/>
          </a:bodyPr>
          <a:lstStyle/>
          <a:p>
            <a:endParaRPr lang="en-US"/>
          </a:p>
        </p:txBody>
      </p:sp>
      <p:sp>
        <p:nvSpPr>
          <p:cNvPr id="18" name="Text Placeholder 17">
            <a:extLst>
              <a:ext uri="{FF2B5EF4-FFF2-40B4-BE49-F238E27FC236}">
                <a16:creationId xmlns:a16="http://schemas.microsoft.com/office/drawing/2014/main" id="{D1C98037-FF01-4FB4-9814-725CC43CABE3}"/>
              </a:ext>
            </a:extLst>
          </p:cNvPr>
          <p:cNvSpPr>
            <a:spLocks noGrp="1"/>
          </p:cNvSpPr>
          <p:nvPr>
            <p:ph type="body" sz="quarter" idx="10" hasCustomPrompt="1"/>
          </p:nvPr>
        </p:nvSpPr>
        <p:spPr>
          <a:xfrm>
            <a:off x="1809708" y="1882775"/>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1</a:t>
            </a:r>
          </a:p>
        </p:txBody>
      </p:sp>
      <p:sp>
        <p:nvSpPr>
          <p:cNvPr id="19" name="Text Placeholder 17">
            <a:extLst>
              <a:ext uri="{FF2B5EF4-FFF2-40B4-BE49-F238E27FC236}">
                <a16:creationId xmlns:a16="http://schemas.microsoft.com/office/drawing/2014/main" id="{D20EFFB8-117A-4DFC-95FA-C92C0E3CCABE}"/>
              </a:ext>
            </a:extLst>
          </p:cNvPr>
          <p:cNvSpPr>
            <a:spLocks noGrp="1"/>
          </p:cNvSpPr>
          <p:nvPr>
            <p:ph type="body" sz="quarter" idx="11" hasCustomPrompt="1"/>
          </p:nvPr>
        </p:nvSpPr>
        <p:spPr>
          <a:xfrm>
            <a:off x="1809708" y="3253717"/>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2</a:t>
            </a:r>
          </a:p>
        </p:txBody>
      </p:sp>
      <p:sp>
        <p:nvSpPr>
          <p:cNvPr id="20" name="Text Placeholder 17">
            <a:extLst>
              <a:ext uri="{FF2B5EF4-FFF2-40B4-BE49-F238E27FC236}">
                <a16:creationId xmlns:a16="http://schemas.microsoft.com/office/drawing/2014/main" id="{48487E2E-89B9-4BBA-90F8-097A6CD5B4CF}"/>
              </a:ext>
            </a:extLst>
          </p:cNvPr>
          <p:cNvSpPr>
            <a:spLocks noGrp="1"/>
          </p:cNvSpPr>
          <p:nvPr>
            <p:ph type="body" sz="quarter" idx="12" hasCustomPrompt="1"/>
          </p:nvPr>
        </p:nvSpPr>
        <p:spPr>
          <a:xfrm>
            <a:off x="1809708" y="4624659"/>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3</a:t>
            </a:r>
          </a:p>
        </p:txBody>
      </p:sp>
      <p:sp>
        <p:nvSpPr>
          <p:cNvPr id="21" name="Text Placeholder 17">
            <a:extLst>
              <a:ext uri="{FF2B5EF4-FFF2-40B4-BE49-F238E27FC236}">
                <a16:creationId xmlns:a16="http://schemas.microsoft.com/office/drawing/2014/main" id="{25A511F3-FAC2-42B0-9794-51DC46721C47}"/>
              </a:ext>
            </a:extLst>
          </p:cNvPr>
          <p:cNvSpPr>
            <a:spLocks noGrp="1"/>
          </p:cNvSpPr>
          <p:nvPr>
            <p:ph type="body" sz="quarter" idx="13" hasCustomPrompt="1"/>
          </p:nvPr>
        </p:nvSpPr>
        <p:spPr>
          <a:xfrm>
            <a:off x="7483429" y="1882742"/>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4</a:t>
            </a:r>
          </a:p>
        </p:txBody>
      </p:sp>
      <p:sp>
        <p:nvSpPr>
          <p:cNvPr id="22" name="Text Placeholder 17">
            <a:extLst>
              <a:ext uri="{FF2B5EF4-FFF2-40B4-BE49-F238E27FC236}">
                <a16:creationId xmlns:a16="http://schemas.microsoft.com/office/drawing/2014/main" id="{F7FF37B7-7EF6-436C-A186-767804B2394A}"/>
              </a:ext>
            </a:extLst>
          </p:cNvPr>
          <p:cNvSpPr>
            <a:spLocks noGrp="1"/>
          </p:cNvSpPr>
          <p:nvPr>
            <p:ph type="body" sz="quarter" idx="14" hasCustomPrompt="1"/>
          </p:nvPr>
        </p:nvSpPr>
        <p:spPr>
          <a:xfrm>
            <a:off x="7481969" y="3253717"/>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5</a:t>
            </a:r>
          </a:p>
        </p:txBody>
      </p:sp>
    </p:spTree>
    <p:custDataLst>
      <p:tags r:id="rId1"/>
    </p:custDataLst>
    <p:extLst>
      <p:ext uri="{BB962C8B-B14F-4D97-AF65-F5344CB8AC3E}">
        <p14:creationId xmlns:p14="http://schemas.microsoft.com/office/powerpoint/2010/main" val="400962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3">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194001C-FDBA-2B47-A0FE-402D7FA98FC4}"/>
              </a:ext>
            </a:extLst>
          </p:cNvPr>
          <p:cNvSpPr/>
          <p:nvPr/>
        </p:nvSpPr>
        <p:spPr>
          <a:xfrm>
            <a:off x="235981" y="180008"/>
            <a:ext cx="11720038" cy="6497983"/>
          </a:xfrm>
          <a:prstGeom prst="roundRect">
            <a:avLst>
              <a:gd name="adj" fmla="val 430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74256"/>
            <a:ext cx="10363200" cy="6497983"/>
          </a:xfrm>
          <a:prstGeom prst="rect">
            <a:avLst/>
          </a:prstGeom>
        </p:spPr>
        <p:txBody>
          <a:bodyPr anchor="ctr" anchorCtr="0"/>
          <a:lstStyle>
            <a:lvl1pPr marL="0" indent="0" algn="l" fontAlgn="t">
              <a:lnSpc>
                <a:spcPts val="6326"/>
              </a:lnSpc>
              <a:buNone/>
              <a:defRPr sz="6678" b="0" i="0" cap="all" spc="84" baseline="0">
                <a:solidFill>
                  <a:schemeClr val="bg1"/>
                </a:solidFill>
                <a:latin typeface="Brandon Grotesque Black" panose="020B0A03020203060202" pitchFamily="34" charset="0"/>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a:t>Section slide</a:t>
            </a:r>
          </a:p>
        </p:txBody>
      </p:sp>
      <p:pic>
        <p:nvPicPr>
          <p:cNvPr id="6" name="Picture 5">
            <a:extLst>
              <a:ext uri="{FF2B5EF4-FFF2-40B4-BE49-F238E27FC236}">
                <a16:creationId xmlns:a16="http://schemas.microsoft.com/office/drawing/2014/main" id="{E4ACCA3E-2673-4CC1-99B3-4ADFD34D7A49}"/>
              </a:ext>
            </a:extLst>
          </p:cNvPr>
          <p:cNvPicPr>
            <a:picLocks noChangeAspect="1"/>
          </p:cNvPicPr>
          <p:nvPr/>
        </p:nvPicPr>
        <p:blipFill>
          <a:blip r:embed="rId3"/>
          <a:srcRect/>
          <a:stretch/>
        </p:blipFill>
        <p:spPr>
          <a:xfrm>
            <a:off x="9681510" y="5657041"/>
            <a:ext cx="1548149" cy="589475"/>
          </a:xfrm>
          <a:prstGeom prst="rect">
            <a:avLst/>
          </a:prstGeom>
        </p:spPr>
      </p:pic>
    </p:spTree>
    <p:custDataLst>
      <p:tags r:id="rId1"/>
    </p:custDataLst>
    <p:extLst>
      <p:ext uri="{BB962C8B-B14F-4D97-AF65-F5344CB8AC3E}">
        <p14:creationId xmlns:p14="http://schemas.microsoft.com/office/powerpoint/2010/main" val="159678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4">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194001C-FDBA-2B47-A0FE-402D7FA98FC4}"/>
              </a:ext>
            </a:extLst>
          </p:cNvPr>
          <p:cNvSpPr/>
          <p:nvPr/>
        </p:nvSpPr>
        <p:spPr>
          <a:xfrm>
            <a:off x="235981" y="180008"/>
            <a:ext cx="11720038" cy="6497983"/>
          </a:xfrm>
          <a:prstGeom prst="roundRect">
            <a:avLst>
              <a:gd name="adj" fmla="val 4303"/>
            </a:avLst>
          </a:prstGeom>
          <a:solidFill>
            <a:srgbClr val="F69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latin typeface="Brandon Grotesque Black" panose="020B0A03020203060202" pitchFamily="34" charset="0"/>
            </a:endParaRPr>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481080"/>
          </a:xfrm>
          <a:prstGeom prst="rect">
            <a:avLst/>
          </a:prstGeom>
        </p:spPr>
        <p:txBody>
          <a:bodyPr anchor="ctr" anchorCtr="0"/>
          <a:lstStyle>
            <a:lvl1pPr marL="0" indent="0" algn="l" fontAlgn="t">
              <a:lnSpc>
                <a:spcPts val="6326"/>
              </a:lnSpc>
              <a:buNone/>
              <a:defRPr sz="6678" b="0" i="0" cap="all" spc="84" baseline="0">
                <a:solidFill>
                  <a:schemeClr val="bg1"/>
                </a:solidFill>
                <a:latin typeface="Brandon Grotesque Black" panose="020B0A03020203060202" pitchFamily="34" charset="0"/>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a:t>Section slide</a:t>
            </a:r>
          </a:p>
        </p:txBody>
      </p:sp>
      <p:pic>
        <p:nvPicPr>
          <p:cNvPr id="6" name="Picture 5">
            <a:extLst>
              <a:ext uri="{FF2B5EF4-FFF2-40B4-BE49-F238E27FC236}">
                <a16:creationId xmlns:a16="http://schemas.microsoft.com/office/drawing/2014/main" id="{E4ACCA3E-2673-4CC1-99B3-4ADFD34D7A49}"/>
              </a:ext>
            </a:extLst>
          </p:cNvPr>
          <p:cNvPicPr>
            <a:picLocks noChangeAspect="1"/>
          </p:cNvPicPr>
          <p:nvPr/>
        </p:nvPicPr>
        <p:blipFill>
          <a:blip r:embed="rId3"/>
          <a:srcRect/>
          <a:stretch/>
        </p:blipFill>
        <p:spPr>
          <a:xfrm>
            <a:off x="9681508" y="5657041"/>
            <a:ext cx="1548149" cy="589475"/>
          </a:xfrm>
          <a:prstGeom prst="rect">
            <a:avLst/>
          </a:prstGeom>
        </p:spPr>
      </p:pic>
    </p:spTree>
    <p:custDataLst>
      <p:tags r:id="rId1"/>
    </p:custDataLst>
    <p:extLst>
      <p:ext uri="{BB962C8B-B14F-4D97-AF65-F5344CB8AC3E}">
        <p14:creationId xmlns:p14="http://schemas.microsoft.com/office/powerpoint/2010/main" val="314175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5">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5D43A7D-C509-8441-9D0E-0124EEFF26A7}"/>
              </a:ext>
            </a:extLst>
          </p:cNvPr>
          <p:cNvSpPr/>
          <p:nvPr/>
        </p:nvSpPr>
        <p:spPr>
          <a:xfrm>
            <a:off x="235981" y="180008"/>
            <a:ext cx="11720038" cy="6497983"/>
          </a:xfrm>
          <a:prstGeom prst="roundRect">
            <a:avLst>
              <a:gd name="adj" fmla="val 4303"/>
            </a:avLst>
          </a:prstGeom>
          <a:solidFill>
            <a:srgbClr val="D95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74259"/>
            <a:ext cx="10363200" cy="6497983"/>
          </a:xfrm>
          <a:prstGeom prst="rect">
            <a:avLst/>
          </a:prstGeom>
        </p:spPr>
        <p:txBody>
          <a:bodyPr anchor="ctr" anchorCtr="0"/>
          <a:lstStyle>
            <a:lvl1pPr marL="0" indent="0" algn="l" fontAlgn="t">
              <a:lnSpc>
                <a:spcPts val="6326"/>
              </a:lnSpc>
              <a:buNone/>
              <a:defRPr sz="6678" b="0" i="0" cap="all" spc="84" baseline="0">
                <a:solidFill>
                  <a:schemeClr val="bg1"/>
                </a:solidFill>
                <a:latin typeface="Brandon Grotesque Black" panose="020B0A03020203060202" pitchFamily="34" charset="0"/>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a:t>Section slide</a:t>
            </a:r>
          </a:p>
        </p:txBody>
      </p:sp>
      <p:pic>
        <p:nvPicPr>
          <p:cNvPr id="5" name="Picture 4">
            <a:extLst>
              <a:ext uri="{FF2B5EF4-FFF2-40B4-BE49-F238E27FC236}">
                <a16:creationId xmlns:a16="http://schemas.microsoft.com/office/drawing/2014/main" id="{5EE0AC06-A4EC-440A-8F17-666A0F216752}"/>
              </a:ext>
            </a:extLst>
          </p:cNvPr>
          <p:cNvPicPr>
            <a:picLocks noChangeAspect="1"/>
          </p:cNvPicPr>
          <p:nvPr/>
        </p:nvPicPr>
        <p:blipFill>
          <a:blip r:embed="rId3"/>
          <a:srcRect/>
          <a:stretch/>
        </p:blipFill>
        <p:spPr>
          <a:xfrm>
            <a:off x="9681508" y="5657041"/>
            <a:ext cx="1548149" cy="589475"/>
          </a:xfrm>
          <a:prstGeom prst="rect">
            <a:avLst/>
          </a:prstGeom>
        </p:spPr>
      </p:pic>
    </p:spTree>
    <p:custDataLst>
      <p:tags r:id="rId1"/>
    </p:custDataLst>
    <p:extLst>
      <p:ext uri="{BB962C8B-B14F-4D97-AF65-F5344CB8AC3E}">
        <p14:creationId xmlns:p14="http://schemas.microsoft.com/office/powerpoint/2010/main" val="196205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6">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AD63047-E3BC-E44B-A6AC-83ED1C7A1CCC}"/>
              </a:ext>
            </a:extLst>
          </p:cNvPr>
          <p:cNvSpPr/>
          <p:nvPr/>
        </p:nvSpPr>
        <p:spPr>
          <a:xfrm>
            <a:off x="235981" y="180009"/>
            <a:ext cx="11720038" cy="6497983"/>
          </a:xfrm>
          <a:prstGeom prst="roundRect">
            <a:avLst>
              <a:gd name="adj" fmla="val 4303"/>
            </a:avLst>
          </a:prstGeom>
          <a:solidFill>
            <a:srgbClr val="93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74257"/>
            <a:ext cx="10363200" cy="6497983"/>
          </a:xfrm>
          <a:prstGeom prst="rect">
            <a:avLst/>
          </a:prstGeom>
        </p:spPr>
        <p:txBody>
          <a:bodyPr anchor="ctr" anchorCtr="0"/>
          <a:lstStyle>
            <a:lvl1pPr marL="0" indent="0" algn="l" fontAlgn="t">
              <a:lnSpc>
                <a:spcPts val="6326"/>
              </a:lnSpc>
              <a:buNone/>
              <a:defRPr sz="6678" b="0" i="0" cap="all" spc="84" baseline="0">
                <a:solidFill>
                  <a:schemeClr val="bg1"/>
                </a:solidFill>
                <a:latin typeface="Brandon Grotesque Black" panose="020B0A03020203060202" pitchFamily="34" charset="0"/>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a:t>Section slide</a:t>
            </a:r>
          </a:p>
        </p:txBody>
      </p:sp>
      <p:pic>
        <p:nvPicPr>
          <p:cNvPr id="5" name="Picture 4">
            <a:extLst>
              <a:ext uri="{FF2B5EF4-FFF2-40B4-BE49-F238E27FC236}">
                <a16:creationId xmlns:a16="http://schemas.microsoft.com/office/drawing/2014/main" id="{16CA18CF-8B4D-42E9-A7CC-F0EE3193964C}"/>
              </a:ext>
            </a:extLst>
          </p:cNvPr>
          <p:cNvPicPr>
            <a:picLocks noChangeAspect="1"/>
          </p:cNvPicPr>
          <p:nvPr/>
        </p:nvPicPr>
        <p:blipFill>
          <a:blip r:embed="rId3"/>
          <a:srcRect/>
          <a:stretch/>
        </p:blipFill>
        <p:spPr>
          <a:xfrm>
            <a:off x="9681504" y="5657041"/>
            <a:ext cx="1548149" cy="589475"/>
          </a:xfrm>
          <a:prstGeom prst="rect">
            <a:avLst/>
          </a:prstGeom>
        </p:spPr>
      </p:pic>
    </p:spTree>
    <p:custDataLst>
      <p:tags r:id="rId1"/>
    </p:custDataLst>
    <p:extLst>
      <p:ext uri="{BB962C8B-B14F-4D97-AF65-F5344CB8AC3E}">
        <p14:creationId xmlns:p14="http://schemas.microsoft.com/office/powerpoint/2010/main" val="2390238464"/>
      </p:ext>
    </p:extLst>
  </p:cSld>
  <p:clrMapOvr>
    <a:masterClrMapping/>
  </p:clrMapOvr>
  <p:extLst>
    <p:ext uri="{DCECCB84-F9BA-43D5-87BE-67443E8EF086}">
      <p15:sldGuideLst xmlns:p15="http://schemas.microsoft.com/office/powerpoint/2012/main">
        <p15:guide id="1" pos="7536">
          <p15:clr>
            <a:srgbClr val="FBAE40"/>
          </p15:clr>
        </p15:guide>
        <p15:guide id="2" pos="14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9663" y="365129"/>
            <a:ext cx="10898216" cy="128016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39665" y="1825625"/>
            <a:ext cx="1089821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custDataLst>
      <p:tags r:id="rId59"/>
    </p:custDataLst>
    <p:extLst>
      <p:ext uri="{BB962C8B-B14F-4D97-AF65-F5344CB8AC3E}">
        <p14:creationId xmlns:p14="http://schemas.microsoft.com/office/powerpoint/2010/main" val="194638224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8" r:id="rId25"/>
    <p:sldLayoutId id="2147483729" r:id="rId26"/>
    <p:sldLayoutId id="2147483730" r:id="rId27"/>
    <p:sldLayoutId id="2147483731" r:id="rId28"/>
    <p:sldLayoutId id="2147483732" r:id="rId29"/>
    <p:sldLayoutId id="2147483733" r:id="rId30"/>
    <p:sldLayoutId id="2147483734" r:id="rId31"/>
    <p:sldLayoutId id="2147483738" r:id="rId32"/>
    <p:sldLayoutId id="2147483740" r:id="rId33"/>
    <p:sldLayoutId id="2147483743" r:id="rId34"/>
    <p:sldLayoutId id="2147483744" r:id="rId35"/>
    <p:sldLayoutId id="2147483745" r:id="rId36"/>
    <p:sldLayoutId id="2147483746" r:id="rId37"/>
    <p:sldLayoutId id="2147483747" r:id="rId38"/>
    <p:sldLayoutId id="2147483650" r:id="rId39"/>
    <p:sldLayoutId id="2147483654" r:id="rId40"/>
    <p:sldLayoutId id="2147483667" r:id="rId41"/>
    <p:sldLayoutId id="2147483663" r:id="rId42"/>
    <p:sldLayoutId id="2147483651" r:id="rId43"/>
    <p:sldLayoutId id="2147483661" r:id="rId44"/>
    <p:sldLayoutId id="2147483671" r:id="rId45"/>
    <p:sldLayoutId id="2147483660" r:id="rId46"/>
    <p:sldLayoutId id="2147483670" r:id="rId47"/>
    <p:sldLayoutId id="2147483662" r:id="rId48"/>
    <p:sldLayoutId id="2147483672" r:id="rId49"/>
    <p:sldLayoutId id="2147483655" r:id="rId50"/>
    <p:sldLayoutId id="2147483674" r:id="rId51"/>
    <p:sldLayoutId id="2147483673" r:id="rId52"/>
    <p:sldLayoutId id="2147483668" r:id="rId53"/>
    <p:sldLayoutId id="2147483665" r:id="rId54"/>
    <p:sldLayoutId id="2147483666" r:id="rId55"/>
    <p:sldLayoutId id="2147483699" r:id="rId56"/>
    <p:sldLayoutId id="2147483749" r:id="rId57"/>
  </p:sldLayoutIdLst>
  <p:txStyles>
    <p:titleStyle>
      <a:lvl1pPr algn="l" defTabSz="913965" rtl="0" eaLnBrk="1" latinLnBrk="0" hangingPunct="1">
        <a:lnSpc>
          <a:spcPct val="90000"/>
        </a:lnSpc>
        <a:spcBef>
          <a:spcPct val="0"/>
        </a:spcBef>
        <a:buNone/>
        <a:defRPr sz="4400" b="0" kern="1200">
          <a:solidFill>
            <a:schemeClr val="tx2"/>
          </a:solidFill>
          <a:latin typeface="Brandon Grotesque Black" panose="020B0A03020203060202" pitchFamily="34" charset="0"/>
          <a:ea typeface="+mj-ea"/>
          <a:cs typeface="Segoe UI" panose="020B0502040204020203" pitchFamily="34" charset="0"/>
        </a:defRPr>
      </a:lvl1pPr>
    </p:titleStyle>
    <p:bodyStyle>
      <a:lvl1pPr marL="325829" indent="-325829" algn="l" defTabSz="913965" rtl="0" eaLnBrk="1" latinLnBrk="0" hangingPunct="1">
        <a:lnSpc>
          <a:spcPct val="90000"/>
        </a:lnSpc>
        <a:spcBef>
          <a:spcPts val="1000"/>
        </a:spcBef>
        <a:buClr>
          <a:schemeClr val="accent1"/>
        </a:buClr>
        <a:buSzPct val="150000"/>
        <a:buFont typeface="Arial" panose="020B0604020202020204" pitchFamily="34" charset="0"/>
        <a:buChar char="•"/>
        <a:defRPr sz="2400" kern="1200">
          <a:solidFill>
            <a:schemeClr val="tx1"/>
          </a:solidFill>
          <a:latin typeface="Brandon Grotesque Regular" panose="020B0503020203060202" pitchFamily="34" charset="0"/>
          <a:ea typeface="+mn-ea"/>
          <a:cs typeface="Segoe UI" panose="020B0502040204020203" pitchFamily="34" charset="0"/>
        </a:defRPr>
      </a:lvl1pPr>
      <a:lvl2pPr marL="642732" indent="-316902" algn="l" defTabSz="913965" rtl="0" eaLnBrk="1" latinLnBrk="0" hangingPunct="1">
        <a:lnSpc>
          <a:spcPct val="90000"/>
        </a:lnSpc>
        <a:spcBef>
          <a:spcPts val="500"/>
        </a:spcBef>
        <a:buFont typeface="Arial" panose="020B0604020202020204" pitchFamily="34" charset="0"/>
        <a:buChar char="•"/>
        <a:defRPr sz="2400" kern="1200">
          <a:solidFill>
            <a:schemeClr val="tx1"/>
          </a:solidFill>
          <a:latin typeface="Brandon Grotesque Regular" panose="020B0503020203060202" pitchFamily="34" charset="0"/>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Brandon Grotesque Regular" panose="020B0503020203060202" pitchFamily="34" charset="0"/>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965" rtl="0" eaLnBrk="1" latinLnBrk="0" hangingPunct="1">
        <a:defRPr sz="1799" kern="1200">
          <a:solidFill>
            <a:schemeClr val="tx1"/>
          </a:solidFill>
          <a:latin typeface="+mn-lt"/>
          <a:ea typeface="+mn-ea"/>
          <a:cs typeface="+mn-cs"/>
        </a:defRPr>
      </a:lvl1pPr>
      <a:lvl2pPr marL="456982" algn="l" defTabSz="913965" rtl="0" eaLnBrk="1" latinLnBrk="0" hangingPunct="1">
        <a:defRPr sz="1799" kern="1200">
          <a:solidFill>
            <a:schemeClr val="tx1"/>
          </a:solidFill>
          <a:latin typeface="+mn-lt"/>
          <a:ea typeface="+mn-ea"/>
          <a:cs typeface="+mn-cs"/>
        </a:defRPr>
      </a:lvl2pPr>
      <a:lvl3pPr marL="913965" algn="l" defTabSz="913965" rtl="0" eaLnBrk="1" latinLnBrk="0" hangingPunct="1">
        <a:defRPr sz="1799" kern="1200">
          <a:solidFill>
            <a:schemeClr val="tx1"/>
          </a:solidFill>
          <a:latin typeface="+mn-lt"/>
          <a:ea typeface="+mn-ea"/>
          <a:cs typeface="+mn-cs"/>
        </a:defRPr>
      </a:lvl3pPr>
      <a:lvl4pPr marL="1370947" algn="l" defTabSz="913965" rtl="0" eaLnBrk="1" latinLnBrk="0" hangingPunct="1">
        <a:defRPr sz="1799" kern="1200">
          <a:solidFill>
            <a:schemeClr val="tx1"/>
          </a:solidFill>
          <a:latin typeface="+mn-lt"/>
          <a:ea typeface="+mn-ea"/>
          <a:cs typeface="+mn-cs"/>
        </a:defRPr>
      </a:lvl4pPr>
      <a:lvl5pPr marL="1827929" algn="l" defTabSz="913965" rtl="0" eaLnBrk="1" latinLnBrk="0" hangingPunct="1">
        <a:defRPr sz="1799" kern="1200">
          <a:solidFill>
            <a:schemeClr val="tx1"/>
          </a:solidFill>
          <a:latin typeface="+mn-lt"/>
          <a:ea typeface="+mn-ea"/>
          <a:cs typeface="+mn-cs"/>
        </a:defRPr>
      </a:lvl5pPr>
      <a:lvl6pPr marL="2284911" algn="l" defTabSz="913965" rtl="0" eaLnBrk="1" latinLnBrk="0" hangingPunct="1">
        <a:defRPr sz="1799" kern="1200">
          <a:solidFill>
            <a:schemeClr val="tx1"/>
          </a:solidFill>
          <a:latin typeface="+mn-lt"/>
          <a:ea typeface="+mn-ea"/>
          <a:cs typeface="+mn-cs"/>
        </a:defRPr>
      </a:lvl6pPr>
      <a:lvl7pPr marL="2741893" algn="l" defTabSz="913965" rtl="0" eaLnBrk="1" latinLnBrk="0" hangingPunct="1">
        <a:defRPr sz="1799" kern="1200">
          <a:solidFill>
            <a:schemeClr val="tx1"/>
          </a:solidFill>
          <a:latin typeface="+mn-lt"/>
          <a:ea typeface="+mn-ea"/>
          <a:cs typeface="+mn-cs"/>
        </a:defRPr>
      </a:lvl7pPr>
      <a:lvl8pPr marL="3198876" algn="l" defTabSz="913965" rtl="0" eaLnBrk="1" latinLnBrk="0" hangingPunct="1">
        <a:defRPr sz="1799" kern="1200">
          <a:solidFill>
            <a:schemeClr val="tx1"/>
          </a:solidFill>
          <a:latin typeface="+mn-lt"/>
          <a:ea typeface="+mn-ea"/>
          <a:cs typeface="+mn-cs"/>
        </a:defRPr>
      </a:lvl8pPr>
      <a:lvl9pPr marL="3655858" algn="l" defTabSz="913965"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56" userDrawn="1">
          <p15:clr>
            <a:srgbClr val="F26B43"/>
          </p15:clr>
        </p15:guide>
        <p15:guide id="4"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3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tags" Target="../tags/tag38.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7.xml"/><Relationship Id="rId1" Type="http://schemas.openxmlformats.org/officeDocument/2006/relationships/tags" Target="../tags/tag3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2.xml"/><Relationship Id="rId1" Type="http://schemas.openxmlformats.org/officeDocument/2006/relationships/tags" Target="../tags/tag40.xml"/><Relationship Id="rId5" Type="http://schemas.openxmlformats.org/officeDocument/2006/relationships/image" Target="../media/image22.sv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5.xml"/><Relationship Id="rId7" Type="http://schemas.openxmlformats.org/officeDocument/2006/relationships/image" Target="../media/image26.png"/><Relationship Id="rId2" Type="http://schemas.openxmlformats.org/officeDocument/2006/relationships/slideLayout" Target="../slideLayouts/slideLayout25.xml"/><Relationship Id="rId1" Type="http://schemas.openxmlformats.org/officeDocument/2006/relationships/tags" Target="../tags/tag41.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3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svg"/><Relationship Id="rId2" Type="http://schemas.openxmlformats.org/officeDocument/2006/relationships/slideLayout" Target="../slideLayouts/slideLayout11.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0.xml"/><Relationship Id="rId1"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E31FBC-D435-4F52-A2B1-AC485DF0B5D5}"/>
              </a:ext>
            </a:extLst>
          </p:cNvPr>
          <p:cNvSpPr>
            <a:spLocks noGrp="1"/>
          </p:cNvSpPr>
          <p:nvPr>
            <p:ph type="body" sz="quarter" idx="10"/>
          </p:nvPr>
        </p:nvSpPr>
        <p:spPr>
          <a:xfrm>
            <a:off x="651669" y="2200964"/>
            <a:ext cx="10888662" cy="1232900"/>
          </a:xfrm>
        </p:spPr>
        <p:txBody>
          <a:bodyPr>
            <a:noAutofit/>
          </a:bodyPr>
          <a:lstStyle/>
          <a:p>
            <a:r>
              <a:rPr lang="en-US" sz="5400"/>
              <a:t>SDM® Hotline Tool Updates</a:t>
            </a:r>
            <a:r>
              <a:rPr lang="en-US" sz="5000" b="1"/>
              <a:t>: Aligning County Policy and Practice</a:t>
            </a:r>
            <a:endParaRPr lang="en-US" sz="5000"/>
          </a:p>
          <a:p>
            <a:endParaRPr lang="en-US" sz="5400"/>
          </a:p>
        </p:txBody>
      </p:sp>
      <p:sp>
        <p:nvSpPr>
          <p:cNvPr id="6" name="Subtitle 3">
            <a:extLst>
              <a:ext uri="{FF2B5EF4-FFF2-40B4-BE49-F238E27FC236}">
                <a16:creationId xmlns:a16="http://schemas.microsoft.com/office/drawing/2014/main" id="{34C736F2-E3EA-46EB-BFAE-2DD4CF3EC6D0}"/>
              </a:ext>
            </a:extLst>
          </p:cNvPr>
          <p:cNvSpPr>
            <a:spLocks noGrp="1"/>
          </p:cNvSpPr>
          <p:nvPr>
            <p:ph type="body" sz="quarter" idx="12"/>
          </p:nvPr>
        </p:nvSpPr>
        <p:spPr>
          <a:xfrm>
            <a:off x="651669" y="4988897"/>
            <a:ext cx="10888662" cy="1160463"/>
          </a:xfrm>
        </p:spPr>
        <p:txBody>
          <a:bodyPr vert="horz" lIns="91440" tIns="45720" rIns="91440" bIns="45720" rtlCol="0" anchor="t">
            <a:noAutofit/>
          </a:bodyPr>
          <a:lstStyle/>
          <a:p>
            <a:r>
              <a:rPr lang="en-AU"/>
              <a:t>Phil Decter and Claire Crowley, </a:t>
            </a:r>
            <a:r>
              <a:rPr lang="en-US"/>
              <a:t>evident change</a:t>
            </a:r>
            <a:endParaRPr lang="en-AU" noProof="0"/>
          </a:p>
        </p:txBody>
      </p:sp>
    </p:spTree>
    <p:custDataLst>
      <p:tags r:id="rId1"/>
    </p:custDataLst>
    <p:extLst>
      <p:ext uri="{BB962C8B-B14F-4D97-AF65-F5344CB8AC3E}">
        <p14:creationId xmlns:p14="http://schemas.microsoft.com/office/powerpoint/2010/main" val="126101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1305F5-23C2-4A8A-9ECA-2E331EBA8600}"/>
              </a:ext>
            </a:extLst>
          </p:cNvPr>
          <p:cNvSpPr>
            <a:spLocks noGrp="1"/>
          </p:cNvSpPr>
          <p:nvPr>
            <p:ph type="body" sz="quarter" idx="10"/>
          </p:nvPr>
        </p:nvSpPr>
        <p:spPr/>
        <p:txBody>
          <a:bodyPr/>
          <a:lstStyle/>
          <a:p>
            <a:r>
              <a:rPr lang="en-US"/>
              <a:t>Allegations in out of home care</a:t>
            </a:r>
          </a:p>
        </p:txBody>
      </p:sp>
    </p:spTree>
    <p:extLst>
      <p:ext uri="{BB962C8B-B14F-4D97-AF65-F5344CB8AC3E}">
        <p14:creationId xmlns:p14="http://schemas.microsoft.com/office/powerpoint/2010/main" val="209936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6B59FD-2F5E-449C-B3D2-E34E63B488A9}"/>
              </a:ext>
            </a:extLst>
          </p:cNvPr>
          <p:cNvSpPr>
            <a:spLocks noGrp="1"/>
          </p:cNvSpPr>
          <p:nvPr>
            <p:ph type="body" sz="quarter" idx="11"/>
          </p:nvPr>
        </p:nvSpPr>
        <p:spPr>
          <a:xfrm>
            <a:off x="1694045" y="1574740"/>
            <a:ext cx="9416777" cy="3927602"/>
          </a:xfrm>
        </p:spPr>
        <p:txBody>
          <a:bodyPr/>
          <a:lstStyle/>
          <a:p>
            <a:r>
              <a:rPr lang="en-US"/>
              <a:t>Allegations of maltreatment in a group home or residential care settings must be screened like all other referrals to determine appropriateness of an in-person Child Protection response. </a:t>
            </a:r>
          </a:p>
          <a:p>
            <a:endParaRPr lang="en-US"/>
          </a:p>
          <a:p>
            <a:r>
              <a:rPr lang="en-US"/>
              <a:t>Cross-reports to law enforcement or a licensing authority should not be used to determine or delay child welfare response when an in-person response is indicated.  </a:t>
            </a:r>
          </a:p>
          <a:p>
            <a:endParaRPr lang="en-US"/>
          </a:p>
          <a:p>
            <a:r>
              <a:rPr lang="en-US"/>
              <a:t>Hotline Tool updates support consistent screening of allegations for dependent or ward children in out of home care.</a:t>
            </a:r>
          </a:p>
          <a:p>
            <a:endParaRPr lang="en-US"/>
          </a:p>
          <a:p>
            <a:endParaRPr lang="en-US"/>
          </a:p>
        </p:txBody>
      </p:sp>
      <p:sp>
        <p:nvSpPr>
          <p:cNvPr id="6" name="Text Placeholder 5">
            <a:extLst>
              <a:ext uri="{FF2B5EF4-FFF2-40B4-BE49-F238E27FC236}">
                <a16:creationId xmlns:a16="http://schemas.microsoft.com/office/drawing/2014/main" id="{D72F0DF5-ABFB-4C82-A9B1-EFC263CC5358}"/>
              </a:ext>
            </a:extLst>
          </p:cNvPr>
          <p:cNvSpPr>
            <a:spLocks noGrp="1"/>
          </p:cNvSpPr>
          <p:nvPr>
            <p:ph type="body" sz="quarter" idx="12"/>
          </p:nvPr>
        </p:nvSpPr>
        <p:spPr/>
        <p:txBody>
          <a:bodyPr/>
          <a:lstStyle/>
          <a:p>
            <a:r>
              <a:rPr lang="en-US"/>
              <a:t>Allegations in out of home care</a:t>
            </a:r>
          </a:p>
        </p:txBody>
      </p:sp>
      <p:pic>
        <p:nvPicPr>
          <p:cNvPr id="4" name="Graphic 3">
            <a:extLst>
              <a:ext uri="{FF2B5EF4-FFF2-40B4-BE49-F238E27FC236}">
                <a16:creationId xmlns:a16="http://schemas.microsoft.com/office/drawing/2014/main" id="{DB4A5694-912B-421C-8E76-BE3083EE60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78" y="1890539"/>
            <a:ext cx="571503" cy="571503"/>
          </a:xfrm>
          <a:prstGeom prst="rect">
            <a:avLst/>
          </a:prstGeom>
        </p:spPr>
      </p:pic>
      <p:pic>
        <p:nvPicPr>
          <p:cNvPr id="7" name="Graphic 6">
            <a:extLst>
              <a:ext uri="{FF2B5EF4-FFF2-40B4-BE49-F238E27FC236}">
                <a16:creationId xmlns:a16="http://schemas.microsoft.com/office/drawing/2014/main" id="{562BB7AA-7663-40F9-BEFE-41D8400E0C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426" y="3806810"/>
            <a:ext cx="571503" cy="571503"/>
          </a:xfrm>
          <a:prstGeom prst="rect">
            <a:avLst/>
          </a:prstGeom>
        </p:spPr>
      </p:pic>
      <p:pic>
        <p:nvPicPr>
          <p:cNvPr id="8" name="Graphic 7">
            <a:extLst>
              <a:ext uri="{FF2B5EF4-FFF2-40B4-BE49-F238E27FC236}">
                <a16:creationId xmlns:a16="http://schemas.microsoft.com/office/drawing/2014/main" id="{CA7098E2-5F49-4248-AF62-EF6ABDF7FC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117" y="5384171"/>
            <a:ext cx="571503" cy="571503"/>
          </a:xfrm>
          <a:prstGeom prst="rect">
            <a:avLst/>
          </a:prstGeom>
        </p:spPr>
      </p:pic>
    </p:spTree>
    <p:extLst>
      <p:ext uri="{BB962C8B-B14F-4D97-AF65-F5344CB8AC3E}">
        <p14:creationId xmlns:p14="http://schemas.microsoft.com/office/powerpoint/2010/main" val="52333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6CC82A9C-2BF3-4BB6-A53A-40C5A1BDA056}"/>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21643" r="21643"/>
          <a:stretch/>
        </p:blipFill>
        <p:spPr bwMode="auto">
          <a:xfrm>
            <a:off x="6628573" y="535667"/>
            <a:ext cx="4917882" cy="5782940"/>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CF262F-D561-E542-8E0B-03188D60CB6C}"/>
              </a:ext>
            </a:extLst>
          </p:cNvPr>
          <p:cNvSpPr>
            <a:spLocks noGrp="1"/>
          </p:cNvSpPr>
          <p:nvPr>
            <p:ph type="title"/>
          </p:nvPr>
        </p:nvSpPr>
        <p:spPr>
          <a:xfrm>
            <a:off x="639663" y="535667"/>
            <a:ext cx="5456337" cy="1787237"/>
          </a:xfrm>
        </p:spPr>
        <p:txBody>
          <a:bodyPr/>
          <a:lstStyle/>
          <a:p>
            <a:r>
              <a:rPr lang="en-US"/>
              <a:t>Hotline tool Updates</a:t>
            </a:r>
          </a:p>
        </p:txBody>
      </p:sp>
      <p:sp>
        <p:nvSpPr>
          <p:cNvPr id="3" name="Content Placeholder 2">
            <a:extLst>
              <a:ext uri="{FF2B5EF4-FFF2-40B4-BE49-F238E27FC236}">
                <a16:creationId xmlns:a16="http://schemas.microsoft.com/office/drawing/2014/main" id="{F3480EBF-D815-8140-A6A8-B2F13CB38431}"/>
              </a:ext>
            </a:extLst>
          </p:cNvPr>
          <p:cNvSpPr>
            <a:spLocks noGrp="1"/>
          </p:cNvSpPr>
          <p:nvPr>
            <p:ph type="body" sz="quarter" idx="11"/>
          </p:nvPr>
        </p:nvSpPr>
        <p:spPr>
          <a:xfrm>
            <a:off x="639663" y="2048256"/>
            <a:ext cx="5456237" cy="3126779"/>
          </a:xfrm>
        </p:spPr>
        <p:txBody>
          <a:bodyPr/>
          <a:lstStyle/>
          <a:p>
            <a:pPr marL="342900" indent="-342900">
              <a:buFont typeface="Arial" panose="020B0604020202020204" pitchFamily="34" charset="0"/>
              <a:buChar char="•"/>
            </a:pPr>
            <a:r>
              <a:rPr lang="en-US" sz="2400"/>
              <a:t>Expanded definition of “caregiver” for dependent or ward children in out of home care.</a:t>
            </a:r>
          </a:p>
          <a:p>
            <a:pPr marL="342900" indent="-342900">
              <a:buFont typeface="Arial" panose="020B0604020202020204" pitchFamily="34" charset="0"/>
              <a:buChar char="•"/>
            </a:pPr>
            <a:r>
              <a:rPr lang="en-US" sz="2400"/>
              <a:t>Item removed from preliminary screening section</a:t>
            </a:r>
          </a:p>
          <a:p>
            <a:pPr marL="342900" indent="-342900">
              <a:buFont typeface="Arial" panose="020B0604020202020204" pitchFamily="34" charset="0"/>
              <a:buChar char="•"/>
            </a:pPr>
            <a:r>
              <a:rPr lang="en-US" sz="2400"/>
              <a:t>Screening decision added for use when no screening criteria selected, but cross-report required.</a:t>
            </a:r>
          </a:p>
        </p:txBody>
      </p:sp>
    </p:spTree>
    <p:extLst>
      <p:ext uri="{BB962C8B-B14F-4D97-AF65-F5344CB8AC3E}">
        <p14:creationId xmlns:p14="http://schemas.microsoft.com/office/powerpoint/2010/main" val="223952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3D3436E5-5E59-4AA2-B7E6-962A20DD977F}"/>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24528" r="24528"/>
          <a:stretch/>
        </p:blipFill>
        <p:spPr bwMode="auto">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1E5C84A8-4DFB-40D5-B4F9-AF79701E64E0}"/>
              </a:ext>
            </a:extLst>
          </p:cNvPr>
          <p:cNvSpPr>
            <a:spLocks noGrp="1"/>
          </p:cNvSpPr>
          <p:nvPr>
            <p:ph type="body" sz="quarter" idx="11"/>
          </p:nvPr>
        </p:nvSpPr>
        <p:spPr/>
        <p:txBody>
          <a:bodyPr/>
          <a:lstStyle/>
          <a:p>
            <a:pPr marL="457200" indent="-457200">
              <a:buFont typeface="Arial" panose="020B0604020202020204" pitchFamily="34" charset="0"/>
              <a:buChar char="•"/>
            </a:pPr>
            <a:r>
              <a:rPr lang="en-US"/>
              <a:t>Questions and Concerns</a:t>
            </a:r>
          </a:p>
          <a:p>
            <a:pPr marL="457200" indent="-457200">
              <a:buFont typeface="Arial" panose="020B0604020202020204" pitchFamily="34" charset="0"/>
              <a:buChar char="•"/>
            </a:pPr>
            <a:r>
              <a:rPr lang="en-US"/>
              <a:t>Peer Learning</a:t>
            </a:r>
          </a:p>
        </p:txBody>
      </p:sp>
      <p:sp>
        <p:nvSpPr>
          <p:cNvPr id="2" name="Text Placeholder 1">
            <a:extLst>
              <a:ext uri="{FF2B5EF4-FFF2-40B4-BE49-F238E27FC236}">
                <a16:creationId xmlns:a16="http://schemas.microsoft.com/office/drawing/2014/main" id="{1D9EB6CE-19C1-4196-BB6D-3972C7726487}"/>
              </a:ext>
            </a:extLst>
          </p:cNvPr>
          <p:cNvSpPr>
            <a:spLocks noGrp="1"/>
          </p:cNvSpPr>
          <p:nvPr>
            <p:ph type="body" sz="quarter" idx="12"/>
          </p:nvPr>
        </p:nvSpPr>
        <p:spPr/>
        <p:txBody>
          <a:bodyPr/>
          <a:lstStyle/>
          <a:p>
            <a:r>
              <a:rPr lang="en-US" sz="4800"/>
              <a:t>Implementation considerations</a:t>
            </a:r>
          </a:p>
        </p:txBody>
      </p:sp>
      <p:sp>
        <p:nvSpPr>
          <p:cNvPr id="5" name="Text Placeholder 4">
            <a:extLst>
              <a:ext uri="{FF2B5EF4-FFF2-40B4-BE49-F238E27FC236}">
                <a16:creationId xmlns:a16="http://schemas.microsoft.com/office/drawing/2014/main" id="{FC7CB62D-81F0-41A0-99A4-C02E44734C7F}"/>
              </a:ext>
            </a:extLst>
          </p:cNvPr>
          <p:cNvSpPr>
            <a:spLocks noGrp="1"/>
          </p:cNvSpPr>
          <p:nvPr>
            <p:ph type="body" sz="quarter" idx="13"/>
          </p:nvPr>
        </p:nvSpPr>
        <p:spPr>
          <a:xfrm>
            <a:off x="780175" y="2732827"/>
            <a:ext cx="5491535" cy="2316814"/>
          </a:xfrm>
        </p:spPr>
        <p:txBody>
          <a:bodyPr/>
          <a:lstStyle/>
          <a:p>
            <a:r>
              <a:rPr lang="en-US"/>
              <a:t>PEER LEARNING AND QUESTIONS</a:t>
            </a:r>
          </a:p>
          <a:p>
            <a:endParaRPr lang="en-US"/>
          </a:p>
          <a:p>
            <a:pPr marL="457200" indent="-457200">
              <a:buFont typeface="Arial" panose="020B0604020202020204" pitchFamily="34" charset="0"/>
              <a:buChar char="•"/>
            </a:pPr>
            <a:r>
              <a:rPr lang="en-US"/>
              <a:t>Policy</a:t>
            </a:r>
          </a:p>
          <a:p>
            <a:pPr marL="457200" indent="-457200">
              <a:buFont typeface="Arial" panose="020B0604020202020204" pitchFamily="34" charset="0"/>
              <a:buChar char="•"/>
            </a:pPr>
            <a:r>
              <a:rPr lang="en-US"/>
              <a:t>Practice</a:t>
            </a:r>
          </a:p>
          <a:p>
            <a:pPr marL="457200" indent="-457200">
              <a:buFont typeface="Arial" panose="020B0604020202020204" pitchFamily="34" charset="0"/>
              <a:buChar char="•"/>
            </a:pPr>
            <a:r>
              <a:rPr lang="en-US"/>
              <a:t>Next Steps</a:t>
            </a:r>
          </a:p>
        </p:txBody>
      </p:sp>
    </p:spTree>
    <p:extLst>
      <p:ext uri="{BB962C8B-B14F-4D97-AF65-F5344CB8AC3E}">
        <p14:creationId xmlns:p14="http://schemas.microsoft.com/office/powerpoint/2010/main" val="297282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684DAD-DEC4-4777-8638-644797FAE5B3}"/>
              </a:ext>
            </a:extLst>
          </p:cNvPr>
          <p:cNvSpPr>
            <a:spLocks noGrp="1"/>
          </p:cNvSpPr>
          <p:nvPr>
            <p:ph type="body" sz="quarter" idx="10"/>
          </p:nvPr>
        </p:nvSpPr>
        <p:spPr/>
        <p:txBody>
          <a:bodyPr/>
          <a:lstStyle/>
          <a:p>
            <a:r>
              <a:rPr lang="en-US"/>
              <a:t>Csec allegations</a:t>
            </a:r>
          </a:p>
        </p:txBody>
      </p:sp>
    </p:spTree>
    <p:extLst>
      <p:ext uri="{BB962C8B-B14F-4D97-AF65-F5344CB8AC3E}">
        <p14:creationId xmlns:p14="http://schemas.microsoft.com/office/powerpoint/2010/main" val="401684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6B59FD-2F5E-449C-B3D2-E34E63B488A9}"/>
              </a:ext>
            </a:extLst>
          </p:cNvPr>
          <p:cNvSpPr>
            <a:spLocks noGrp="1"/>
          </p:cNvSpPr>
          <p:nvPr>
            <p:ph type="body" sz="quarter" idx="11"/>
          </p:nvPr>
        </p:nvSpPr>
        <p:spPr>
          <a:xfrm>
            <a:off x="1694045" y="1574740"/>
            <a:ext cx="9416777" cy="3927602"/>
          </a:xfrm>
        </p:spPr>
        <p:txBody>
          <a:bodyPr/>
          <a:lstStyle/>
          <a:p>
            <a:r>
              <a:rPr lang="en-US"/>
              <a:t>Statute clarifies that child welfare intervention may be warranted for CSEC allegations, regardless of caregiver knowledge or involvement. </a:t>
            </a:r>
          </a:p>
          <a:p>
            <a:endParaRPr lang="en-US"/>
          </a:p>
          <a:p>
            <a:r>
              <a:rPr lang="en-US"/>
              <a:t>To support consistent assessment of whether an in-person response is warranted, the sexual exploitation item has been expanded to include both 1) active caregiver involvement and 2) exploitation or trafficking by someone other than the caregiver.</a:t>
            </a:r>
          </a:p>
          <a:p>
            <a:endParaRPr lang="en-US"/>
          </a:p>
          <a:p>
            <a:endParaRPr lang="en-US"/>
          </a:p>
          <a:p>
            <a:endParaRPr lang="en-US"/>
          </a:p>
        </p:txBody>
      </p:sp>
      <p:sp>
        <p:nvSpPr>
          <p:cNvPr id="6" name="Text Placeholder 5">
            <a:extLst>
              <a:ext uri="{FF2B5EF4-FFF2-40B4-BE49-F238E27FC236}">
                <a16:creationId xmlns:a16="http://schemas.microsoft.com/office/drawing/2014/main" id="{D72F0DF5-ABFB-4C82-A9B1-EFC263CC5358}"/>
              </a:ext>
            </a:extLst>
          </p:cNvPr>
          <p:cNvSpPr>
            <a:spLocks noGrp="1"/>
          </p:cNvSpPr>
          <p:nvPr>
            <p:ph type="body" sz="quarter" idx="12"/>
          </p:nvPr>
        </p:nvSpPr>
        <p:spPr/>
        <p:txBody>
          <a:bodyPr/>
          <a:lstStyle/>
          <a:p>
            <a:r>
              <a:rPr lang="en-US"/>
              <a:t>CSEC Allegations</a:t>
            </a:r>
          </a:p>
        </p:txBody>
      </p:sp>
      <p:pic>
        <p:nvPicPr>
          <p:cNvPr id="4" name="Graphic 3">
            <a:extLst>
              <a:ext uri="{FF2B5EF4-FFF2-40B4-BE49-F238E27FC236}">
                <a16:creationId xmlns:a16="http://schemas.microsoft.com/office/drawing/2014/main" id="{DB4A5694-912B-421C-8E76-BE3083EE60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78" y="1890539"/>
            <a:ext cx="571503" cy="571503"/>
          </a:xfrm>
          <a:prstGeom prst="rect">
            <a:avLst/>
          </a:prstGeom>
        </p:spPr>
      </p:pic>
      <p:pic>
        <p:nvPicPr>
          <p:cNvPr id="7" name="Graphic 6">
            <a:extLst>
              <a:ext uri="{FF2B5EF4-FFF2-40B4-BE49-F238E27FC236}">
                <a16:creationId xmlns:a16="http://schemas.microsoft.com/office/drawing/2014/main" id="{562BB7AA-7663-40F9-BEFE-41D8400E0C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426" y="3806810"/>
            <a:ext cx="571503" cy="571503"/>
          </a:xfrm>
          <a:prstGeom prst="rect">
            <a:avLst/>
          </a:prstGeom>
        </p:spPr>
      </p:pic>
    </p:spTree>
    <p:extLst>
      <p:ext uri="{BB962C8B-B14F-4D97-AF65-F5344CB8AC3E}">
        <p14:creationId xmlns:p14="http://schemas.microsoft.com/office/powerpoint/2010/main" val="91830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3D3436E5-5E59-4AA2-B7E6-962A20DD977F}"/>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24528" r="24528"/>
          <a:stretch/>
        </p:blipFill>
        <p:spPr bwMode="auto">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1E5C84A8-4DFB-40D5-B4F9-AF79701E64E0}"/>
              </a:ext>
            </a:extLst>
          </p:cNvPr>
          <p:cNvSpPr>
            <a:spLocks noGrp="1"/>
          </p:cNvSpPr>
          <p:nvPr>
            <p:ph type="body" sz="quarter" idx="11"/>
          </p:nvPr>
        </p:nvSpPr>
        <p:spPr/>
        <p:txBody>
          <a:bodyPr/>
          <a:lstStyle/>
          <a:p>
            <a:pPr marL="457200" indent="-457200">
              <a:buFont typeface="Arial" panose="020B0604020202020204" pitchFamily="34" charset="0"/>
              <a:buChar char="•"/>
            </a:pPr>
            <a:r>
              <a:rPr lang="en-US"/>
              <a:t>Questions and Concerns</a:t>
            </a:r>
          </a:p>
          <a:p>
            <a:pPr marL="457200" indent="-457200">
              <a:buFont typeface="Arial" panose="020B0604020202020204" pitchFamily="34" charset="0"/>
              <a:buChar char="•"/>
            </a:pPr>
            <a:r>
              <a:rPr lang="en-US"/>
              <a:t>Peer Learning</a:t>
            </a:r>
          </a:p>
        </p:txBody>
      </p:sp>
      <p:sp>
        <p:nvSpPr>
          <p:cNvPr id="2" name="Text Placeholder 1">
            <a:extLst>
              <a:ext uri="{FF2B5EF4-FFF2-40B4-BE49-F238E27FC236}">
                <a16:creationId xmlns:a16="http://schemas.microsoft.com/office/drawing/2014/main" id="{1D9EB6CE-19C1-4196-BB6D-3972C7726487}"/>
              </a:ext>
            </a:extLst>
          </p:cNvPr>
          <p:cNvSpPr>
            <a:spLocks noGrp="1"/>
          </p:cNvSpPr>
          <p:nvPr>
            <p:ph type="body" sz="quarter" idx="12"/>
          </p:nvPr>
        </p:nvSpPr>
        <p:spPr/>
        <p:txBody>
          <a:bodyPr/>
          <a:lstStyle/>
          <a:p>
            <a:r>
              <a:rPr lang="en-US" sz="4800"/>
              <a:t>Implementation considerations</a:t>
            </a:r>
          </a:p>
        </p:txBody>
      </p:sp>
      <p:sp>
        <p:nvSpPr>
          <p:cNvPr id="5" name="Text Placeholder 4">
            <a:extLst>
              <a:ext uri="{FF2B5EF4-FFF2-40B4-BE49-F238E27FC236}">
                <a16:creationId xmlns:a16="http://schemas.microsoft.com/office/drawing/2014/main" id="{FC7CB62D-81F0-41A0-99A4-C02E44734C7F}"/>
              </a:ext>
            </a:extLst>
          </p:cNvPr>
          <p:cNvSpPr>
            <a:spLocks noGrp="1"/>
          </p:cNvSpPr>
          <p:nvPr>
            <p:ph type="body" sz="quarter" idx="13"/>
          </p:nvPr>
        </p:nvSpPr>
        <p:spPr>
          <a:xfrm>
            <a:off x="780175" y="2732827"/>
            <a:ext cx="5491535" cy="2316814"/>
          </a:xfrm>
        </p:spPr>
        <p:txBody>
          <a:bodyPr/>
          <a:lstStyle/>
          <a:p>
            <a:r>
              <a:rPr lang="en-US"/>
              <a:t>PEER LEARNING AND QUESTIONS</a:t>
            </a:r>
          </a:p>
          <a:p>
            <a:endParaRPr lang="en-US"/>
          </a:p>
          <a:p>
            <a:pPr marL="457200" indent="-457200">
              <a:buFont typeface="Arial" panose="020B0604020202020204" pitchFamily="34" charset="0"/>
              <a:buChar char="•"/>
            </a:pPr>
            <a:r>
              <a:rPr lang="en-US"/>
              <a:t>Policy</a:t>
            </a:r>
          </a:p>
          <a:p>
            <a:pPr marL="457200" indent="-457200">
              <a:buFont typeface="Arial" panose="020B0604020202020204" pitchFamily="34" charset="0"/>
              <a:buChar char="•"/>
            </a:pPr>
            <a:r>
              <a:rPr lang="en-US"/>
              <a:t>Practice</a:t>
            </a:r>
          </a:p>
          <a:p>
            <a:pPr marL="457200" indent="-457200">
              <a:buFont typeface="Arial" panose="020B0604020202020204" pitchFamily="34" charset="0"/>
              <a:buChar char="•"/>
            </a:pPr>
            <a:r>
              <a:rPr lang="en-US"/>
              <a:t>Next Steps</a:t>
            </a:r>
          </a:p>
        </p:txBody>
      </p:sp>
    </p:spTree>
    <p:extLst>
      <p:ext uri="{BB962C8B-B14F-4D97-AF65-F5344CB8AC3E}">
        <p14:creationId xmlns:p14="http://schemas.microsoft.com/office/powerpoint/2010/main" val="607798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9B1E0C-ACD0-4051-8F80-33AC8A0CC8B5}"/>
              </a:ext>
            </a:extLst>
          </p:cNvPr>
          <p:cNvSpPr>
            <a:spLocks noGrp="1"/>
          </p:cNvSpPr>
          <p:nvPr>
            <p:ph type="body" sz="quarter" idx="10"/>
          </p:nvPr>
        </p:nvSpPr>
        <p:spPr/>
        <p:txBody>
          <a:bodyPr/>
          <a:lstStyle/>
          <a:p>
            <a:r>
              <a:rPr lang="en-US"/>
              <a:t>child fatalities</a:t>
            </a:r>
          </a:p>
        </p:txBody>
      </p:sp>
    </p:spTree>
    <p:extLst>
      <p:ext uri="{BB962C8B-B14F-4D97-AF65-F5344CB8AC3E}">
        <p14:creationId xmlns:p14="http://schemas.microsoft.com/office/powerpoint/2010/main" val="236498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6B59FD-2F5E-449C-B3D2-E34E63B488A9}"/>
              </a:ext>
            </a:extLst>
          </p:cNvPr>
          <p:cNvSpPr>
            <a:spLocks noGrp="1"/>
          </p:cNvSpPr>
          <p:nvPr>
            <p:ph type="body" sz="quarter" idx="11"/>
          </p:nvPr>
        </p:nvSpPr>
        <p:spPr>
          <a:xfrm>
            <a:off x="1694045" y="1574740"/>
            <a:ext cx="9416777" cy="3927602"/>
          </a:xfrm>
        </p:spPr>
        <p:txBody>
          <a:bodyPr/>
          <a:lstStyle/>
          <a:p>
            <a:r>
              <a:rPr lang="en-US"/>
              <a:t>ACL 20-124 requires an in-person child protection response for child fatalities where child abuse or neglect may have contributed to the cause of death, even when no other children are reported to remain in the home. </a:t>
            </a:r>
          </a:p>
          <a:p>
            <a:endParaRPr lang="en-US"/>
          </a:p>
          <a:p>
            <a:r>
              <a:rPr lang="en-US"/>
              <a:t>To support proper screening and response, the SDM screening criteria for death of a child due to abuse or neglect will no longer specify that there is another child in the home. </a:t>
            </a:r>
          </a:p>
          <a:p>
            <a:endParaRPr lang="en-US"/>
          </a:p>
          <a:p>
            <a:endParaRPr lang="en-US"/>
          </a:p>
        </p:txBody>
      </p:sp>
      <p:sp>
        <p:nvSpPr>
          <p:cNvPr id="6" name="Text Placeholder 5">
            <a:extLst>
              <a:ext uri="{FF2B5EF4-FFF2-40B4-BE49-F238E27FC236}">
                <a16:creationId xmlns:a16="http://schemas.microsoft.com/office/drawing/2014/main" id="{D72F0DF5-ABFB-4C82-A9B1-EFC263CC5358}"/>
              </a:ext>
            </a:extLst>
          </p:cNvPr>
          <p:cNvSpPr>
            <a:spLocks noGrp="1"/>
          </p:cNvSpPr>
          <p:nvPr>
            <p:ph type="body" sz="quarter" idx="12"/>
          </p:nvPr>
        </p:nvSpPr>
        <p:spPr/>
        <p:txBody>
          <a:bodyPr/>
          <a:lstStyle/>
          <a:p>
            <a:r>
              <a:rPr lang="en-US"/>
              <a:t>Child fatalities</a:t>
            </a:r>
          </a:p>
        </p:txBody>
      </p:sp>
      <p:pic>
        <p:nvPicPr>
          <p:cNvPr id="4" name="Graphic 3">
            <a:extLst>
              <a:ext uri="{FF2B5EF4-FFF2-40B4-BE49-F238E27FC236}">
                <a16:creationId xmlns:a16="http://schemas.microsoft.com/office/drawing/2014/main" id="{DB4A5694-912B-421C-8E76-BE3083EE60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578" y="1890539"/>
            <a:ext cx="571503" cy="571503"/>
          </a:xfrm>
          <a:prstGeom prst="rect">
            <a:avLst/>
          </a:prstGeom>
        </p:spPr>
      </p:pic>
      <p:pic>
        <p:nvPicPr>
          <p:cNvPr id="7" name="Graphic 6">
            <a:extLst>
              <a:ext uri="{FF2B5EF4-FFF2-40B4-BE49-F238E27FC236}">
                <a16:creationId xmlns:a16="http://schemas.microsoft.com/office/drawing/2014/main" id="{562BB7AA-7663-40F9-BEFE-41D8400E0C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426" y="4110207"/>
            <a:ext cx="571503" cy="571503"/>
          </a:xfrm>
          <a:prstGeom prst="rect">
            <a:avLst/>
          </a:prstGeom>
        </p:spPr>
      </p:pic>
    </p:spTree>
    <p:extLst>
      <p:ext uri="{BB962C8B-B14F-4D97-AF65-F5344CB8AC3E}">
        <p14:creationId xmlns:p14="http://schemas.microsoft.com/office/powerpoint/2010/main" val="316906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3D3436E5-5E59-4AA2-B7E6-962A20DD977F}"/>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24528" r="24528"/>
          <a:stretch/>
        </p:blipFill>
        <p:spPr bwMode="auto">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1E5C84A8-4DFB-40D5-B4F9-AF79701E64E0}"/>
              </a:ext>
            </a:extLst>
          </p:cNvPr>
          <p:cNvSpPr>
            <a:spLocks noGrp="1"/>
          </p:cNvSpPr>
          <p:nvPr>
            <p:ph type="body" sz="quarter" idx="11"/>
          </p:nvPr>
        </p:nvSpPr>
        <p:spPr/>
        <p:txBody>
          <a:bodyPr/>
          <a:lstStyle/>
          <a:p>
            <a:pPr marL="457200" indent="-457200">
              <a:buFont typeface="Arial" panose="020B0604020202020204" pitchFamily="34" charset="0"/>
              <a:buChar char="•"/>
            </a:pPr>
            <a:r>
              <a:rPr lang="en-US"/>
              <a:t>Questions and Concerns</a:t>
            </a:r>
          </a:p>
          <a:p>
            <a:pPr marL="457200" indent="-457200">
              <a:buFont typeface="Arial" panose="020B0604020202020204" pitchFamily="34" charset="0"/>
              <a:buChar char="•"/>
            </a:pPr>
            <a:r>
              <a:rPr lang="en-US"/>
              <a:t>Peer Learning</a:t>
            </a:r>
          </a:p>
        </p:txBody>
      </p:sp>
      <p:sp>
        <p:nvSpPr>
          <p:cNvPr id="2" name="Text Placeholder 1">
            <a:extLst>
              <a:ext uri="{FF2B5EF4-FFF2-40B4-BE49-F238E27FC236}">
                <a16:creationId xmlns:a16="http://schemas.microsoft.com/office/drawing/2014/main" id="{1D9EB6CE-19C1-4196-BB6D-3972C7726487}"/>
              </a:ext>
            </a:extLst>
          </p:cNvPr>
          <p:cNvSpPr>
            <a:spLocks noGrp="1"/>
          </p:cNvSpPr>
          <p:nvPr>
            <p:ph type="body" sz="quarter" idx="12"/>
          </p:nvPr>
        </p:nvSpPr>
        <p:spPr/>
        <p:txBody>
          <a:bodyPr/>
          <a:lstStyle/>
          <a:p>
            <a:r>
              <a:rPr lang="en-US" sz="4800"/>
              <a:t>Implementation considerations</a:t>
            </a:r>
          </a:p>
        </p:txBody>
      </p:sp>
      <p:sp>
        <p:nvSpPr>
          <p:cNvPr id="5" name="Text Placeholder 4">
            <a:extLst>
              <a:ext uri="{FF2B5EF4-FFF2-40B4-BE49-F238E27FC236}">
                <a16:creationId xmlns:a16="http://schemas.microsoft.com/office/drawing/2014/main" id="{FC7CB62D-81F0-41A0-99A4-C02E44734C7F}"/>
              </a:ext>
            </a:extLst>
          </p:cNvPr>
          <p:cNvSpPr>
            <a:spLocks noGrp="1"/>
          </p:cNvSpPr>
          <p:nvPr>
            <p:ph type="body" sz="quarter" idx="13"/>
          </p:nvPr>
        </p:nvSpPr>
        <p:spPr>
          <a:xfrm>
            <a:off x="780175" y="2732827"/>
            <a:ext cx="5491535" cy="2316814"/>
          </a:xfrm>
        </p:spPr>
        <p:txBody>
          <a:bodyPr/>
          <a:lstStyle/>
          <a:p>
            <a:r>
              <a:rPr lang="en-US"/>
              <a:t>PEER LEARNING AND QUESTIONS</a:t>
            </a:r>
          </a:p>
          <a:p>
            <a:endParaRPr lang="en-US"/>
          </a:p>
          <a:p>
            <a:pPr marL="457200" indent="-457200">
              <a:buFont typeface="Arial" panose="020B0604020202020204" pitchFamily="34" charset="0"/>
              <a:buChar char="•"/>
            </a:pPr>
            <a:r>
              <a:rPr lang="en-US"/>
              <a:t>Policy</a:t>
            </a:r>
          </a:p>
          <a:p>
            <a:pPr marL="457200" indent="-457200">
              <a:buFont typeface="Arial" panose="020B0604020202020204" pitchFamily="34" charset="0"/>
              <a:buChar char="•"/>
            </a:pPr>
            <a:r>
              <a:rPr lang="en-US"/>
              <a:t>Practice</a:t>
            </a:r>
          </a:p>
          <a:p>
            <a:pPr marL="457200" indent="-457200">
              <a:buFont typeface="Arial" panose="020B0604020202020204" pitchFamily="34" charset="0"/>
              <a:buChar char="•"/>
            </a:pPr>
            <a:r>
              <a:rPr lang="en-US"/>
              <a:t>Next Steps</a:t>
            </a:r>
          </a:p>
        </p:txBody>
      </p:sp>
    </p:spTree>
    <p:extLst>
      <p:ext uri="{BB962C8B-B14F-4D97-AF65-F5344CB8AC3E}">
        <p14:creationId xmlns:p14="http://schemas.microsoft.com/office/powerpoint/2010/main" val="346820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a:ea typeface="MS PGothic" charset="0"/>
              </a:rPr>
              <a:t>Welcome and Introductions</a:t>
            </a:r>
          </a:p>
        </p:txBody>
      </p:sp>
    </p:spTree>
    <p:extLst>
      <p:ext uri="{BB962C8B-B14F-4D97-AF65-F5344CB8AC3E}">
        <p14:creationId xmlns:p14="http://schemas.microsoft.com/office/powerpoint/2010/main" val="68939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ext, letter&#10;&#10;Description automatically generated">
            <a:extLst>
              <a:ext uri="{FF2B5EF4-FFF2-40B4-BE49-F238E27FC236}">
                <a16:creationId xmlns:a16="http://schemas.microsoft.com/office/drawing/2014/main" id="{1F6571FA-7CB7-4A09-97F1-CB2D3551AEDB}"/>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21764" r="21764"/>
          <a:stretch/>
        </p:blipFill>
        <p:spPr/>
      </p:pic>
      <p:sp>
        <p:nvSpPr>
          <p:cNvPr id="3" name="Title 2">
            <a:extLst>
              <a:ext uri="{FF2B5EF4-FFF2-40B4-BE49-F238E27FC236}">
                <a16:creationId xmlns:a16="http://schemas.microsoft.com/office/drawing/2014/main" id="{46529FDA-E88E-4E6C-9F90-5ACBAE88B63F}"/>
              </a:ext>
            </a:extLst>
          </p:cNvPr>
          <p:cNvSpPr>
            <a:spLocks noGrp="1"/>
          </p:cNvSpPr>
          <p:nvPr>
            <p:ph type="title"/>
          </p:nvPr>
        </p:nvSpPr>
        <p:spPr>
          <a:xfrm>
            <a:off x="639664" y="535667"/>
            <a:ext cx="5339106" cy="1787237"/>
          </a:xfrm>
        </p:spPr>
        <p:txBody>
          <a:bodyPr/>
          <a:lstStyle/>
          <a:p>
            <a:r>
              <a:rPr lang="en-US"/>
              <a:t>System alignment and implementation</a:t>
            </a:r>
          </a:p>
        </p:txBody>
      </p:sp>
      <p:sp>
        <p:nvSpPr>
          <p:cNvPr id="6" name="Text Placeholder 3">
            <a:extLst>
              <a:ext uri="{FF2B5EF4-FFF2-40B4-BE49-F238E27FC236}">
                <a16:creationId xmlns:a16="http://schemas.microsoft.com/office/drawing/2014/main" id="{CB0E6EFB-0182-4954-9C6A-CEEF7939FDD3}"/>
              </a:ext>
            </a:extLst>
          </p:cNvPr>
          <p:cNvSpPr>
            <a:spLocks noGrp="1"/>
          </p:cNvSpPr>
          <p:nvPr>
            <p:ph type="body" sz="quarter" idx="11"/>
          </p:nvPr>
        </p:nvSpPr>
        <p:spPr>
          <a:xfrm>
            <a:off x="639664" y="2750481"/>
            <a:ext cx="5456337" cy="2700429"/>
          </a:xfrm>
        </p:spPr>
        <p:txBody>
          <a:bodyPr anchor="t">
            <a:noAutofit/>
          </a:bodyPr>
          <a:lstStyle/>
          <a:p>
            <a:pPr marL="457200" lvl="0" indent="-457200">
              <a:buFont typeface="Arial" panose="020B0604020202020204" pitchFamily="34" charset="0"/>
              <a:buChar char="•"/>
            </a:pPr>
            <a:r>
              <a:rPr lang="en-US" sz="3600"/>
              <a:t>Policy Alignment</a:t>
            </a:r>
          </a:p>
          <a:p>
            <a:pPr marL="457200" lvl="0" indent="-457200">
              <a:buFont typeface="Arial" panose="020B0604020202020204" pitchFamily="34" charset="0"/>
              <a:buChar char="•"/>
            </a:pPr>
            <a:r>
              <a:rPr lang="en-US" sz="3600"/>
              <a:t>Training</a:t>
            </a:r>
          </a:p>
          <a:p>
            <a:pPr marL="457200" lvl="0" indent="-457200">
              <a:buFont typeface="Arial" panose="020B0604020202020204" pitchFamily="34" charset="0"/>
              <a:buChar char="•"/>
            </a:pPr>
            <a:r>
              <a:rPr lang="en-US" sz="3600"/>
              <a:t>TA/subcommittee</a:t>
            </a:r>
          </a:p>
          <a:p>
            <a:pPr marL="457200" lvl="0" indent="-457200">
              <a:buFont typeface="Arial" panose="020B0604020202020204" pitchFamily="34" charset="0"/>
              <a:buChar char="•"/>
            </a:pPr>
            <a:r>
              <a:rPr lang="en-US" sz="3600"/>
              <a:t>Other?</a:t>
            </a:r>
          </a:p>
        </p:txBody>
      </p:sp>
    </p:spTree>
    <p:custDataLst>
      <p:tags r:id="rId1"/>
    </p:custDataLst>
    <p:extLst>
      <p:ext uri="{BB962C8B-B14F-4D97-AF65-F5344CB8AC3E}">
        <p14:creationId xmlns:p14="http://schemas.microsoft.com/office/powerpoint/2010/main" val="3179039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364D-0F36-4877-9CB5-93D6D0685801}"/>
              </a:ext>
            </a:extLst>
          </p:cNvPr>
          <p:cNvSpPr>
            <a:spLocks noGrp="1"/>
          </p:cNvSpPr>
          <p:nvPr>
            <p:ph type="title"/>
          </p:nvPr>
        </p:nvSpPr>
        <p:spPr/>
        <p:txBody>
          <a:bodyPr/>
          <a:lstStyle/>
          <a:p>
            <a:r>
              <a:rPr lang="en-US"/>
              <a:t>AVAILABLE RESOURCES AND SUPPORT</a:t>
            </a:r>
          </a:p>
        </p:txBody>
      </p:sp>
      <p:graphicFrame>
        <p:nvGraphicFramePr>
          <p:cNvPr id="4" name="Diagram 3">
            <a:extLst>
              <a:ext uri="{FF2B5EF4-FFF2-40B4-BE49-F238E27FC236}">
                <a16:creationId xmlns:a16="http://schemas.microsoft.com/office/drawing/2014/main" id="{0A9054C0-954C-4012-B2E7-5935A054CDC3}"/>
              </a:ext>
            </a:extLst>
          </p:cNvPr>
          <p:cNvGraphicFramePr/>
          <p:nvPr>
            <p:extLst>
              <p:ext uri="{D42A27DB-BD31-4B8C-83A1-F6EECF244321}">
                <p14:modId xmlns:p14="http://schemas.microsoft.com/office/powerpoint/2010/main" val="3421836180"/>
              </p:ext>
            </p:extLst>
          </p:nvPr>
        </p:nvGraphicFramePr>
        <p:xfrm>
          <a:off x="734502" y="1676400"/>
          <a:ext cx="10648201" cy="4251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277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EF945-D2DB-4E98-8E1D-EA0EB3593A89}"/>
              </a:ext>
            </a:extLst>
          </p:cNvPr>
          <p:cNvSpPr>
            <a:spLocks noGrp="1"/>
          </p:cNvSpPr>
          <p:nvPr>
            <p:ph type="title"/>
          </p:nvPr>
        </p:nvSpPr>
        <p:spPr/>
        <p:txBody>
          <a:bodyPr anchor="ctr">
            <a:noAutofit/>
          </a:bodyPr>
          <a:lstStyle/>
          <a:p>
            <a:r>
              <a:rPr lang="en-US"/>
              <a:t>Planning and Next Steps</a:t>
            </a:r>
          </a:p>
        </p:txBody>
      </p:sp>
      <p:sp>
        <p:nvSpPr>
          <p:cNvPr id="4" name="Text Placeholder 3">
            <a:extLst>
              <a:ext uri="{FF2B5EF4-FFF2-40B4-BE49-F238E27FC236}">
                <a16:creationId xmlns:a16="http://schemas.microsoft.com/office/drawing/2014/main" id="{E51A248B-E7F5-414E-B3E9-F4D2F119474F}"/>
              </a:ext>
            </a:extLst>
          </p:cNvPr>
          <p:cNvSpPr>
            <a:spLocks noGrp="1"/>
          </p:cNvSpPr>
          <p:nvPr>
            <p:ph type="body" sz="quarter" idx="11"/>
          </p:nvPr>
        </p:nvSpPr>
        <p:spPr>
          <a:xfrm>
            <a:off x="7662022" y="3182061"/>
            <a:ext cx="4377578" cy="2437585"/>
          </a:xfrm>
        </p:spPr>
        <p:txBody>
          <a:bodyPr anchor="t">
            <a:noAutofit/>
          </a:bodyPr>
          <a:lstStyle/>
          <a:p>
            <a:pPr marL="404813" indent="-404813">
              <a:buFont typeface="Arial" panose="020B0604020202020204" pitchFamily="34" charset="0"/>
              <a:buChar char="•"/>
            </a:pPr>
            <a:r>
              <a:rPr lang="en-US"/>
              <a:t>Staff Training - January 27, 2021; 10am – 12 pm</a:t>
            </a:r>
          </a:p>
          <a:p>
            <a:pPr marL="404813" indent="-404813">
              <a:buFont typeface="Arial" panose="020B0604020202020204" pitchFamily="34" charset="0"/>
              <a:buChar char="•"/>
            </a:pPr>
            <a:r>
              <a:rPr lang="en-US"/>
              <a:t>Deployment in </a:t>
            </a:r>
            <a:r>
              <a:rPr lang="en-US" err="1"/>
              <a:t>WebSDM</a:t>
            </a:r>
            <a:r>
              <a:rPr lang="en-US"/>
              <a:t>, Monday February 1, 2021</a:t>
            </a:r>
          </a:p>
        </p:txBody>
      </p:sp>
      <p:pic>
        <p:nvPicPr>
          <p:cNvPr id="6" name="Picture Placeholder 5" descr="A picture containing person, indoor, train, yellow&#10;&#10;Description automatically generated">
            <a:extLst>
              <a:ext uri="{FF2B5EF4-FFF2-40B4-BE49-F238E27FC236}">
                <a16:creationId xmlns:a16="http://schemas.microsoft.com/office/drawing/2014/main" id="{CC6C2E8A-AE32-47C5-8ACF-FFBB0C8F63CF}"/>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a:ext>
            </a:extLst>
          </a:blip>
          <a:srcRect t="422" b="422"/>
          <a:stretch/>
        </p:blipFill>
        <p:spPr>
          <a:noFill/>
        </p:spPr>
      </p:pic>
    </p:spTree>
    <p:custDataLst>
      <p:tags r:id="rId1"/>
    </p:custDataLst>
    <p:extLst>
      <p:ext uri="{BB962C8B-B14F-4D97-AF65-F5344CB8AC3E}">
        <p14:creationId xmlns:p14="http://schemas.microsoft.com/office/powerpoint/2010/main" val="3847376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A7A117-8165-46DD-B5B4-78F560EBF44A}"/>
              </a:ext>
            </a:extLst>
          </p:cNvPr>
          <p:cNvSpPr>
            <a:spLocks noGrp="1"/>
          </p:cNvSpPr>
          <p:nvPr>
            <p:ph type="pic" sz="quarter" idx="10"/>
          </p:nvPr>
        </p:nvSpPr>
        <p:spPr/>
      </p:sp>
      <p:sp>
        <p:nvSpPr>
          <p:cNvPr id="2" name="TextBox 1">
            <a:extLst>
              <a:ext uri="{FF2B5EF4-FFF2-40B4-BE49-F238E27FC236}">
                <a16:creationId xmlns:a16="http://schemas.microsoft.com/office/drawing/2014/main" id="{A06CB790-D843-4ED0-BCF5-A3F0E900C75D}"/>
              </a:ext>
            </a:extLst>
          </p:cNvPr>
          <p:cNvSpPr txBox="1"/>
          <p:nvPr/>
        </p:nvSpPr>
        <p:spPr>
          <a:xfrm>
            <a:off x="645545" y="4187952"/>
            <a:ext cx="4517136" cy="830997"/>
          </a:xfrm>
          <a:prstGeom prst="rect">
            <a:avLst/>
          </a:prstGeom>
          <a:noFill/>
        </p:spPr>
        <p:txBody>
          <a:bodyPr wrap="square" rtlCol="0">
            <a:spAutoFit/>
          </a:bodyPr>
          <a:lstStyle/>
          <a:p>
            <a:r>
              <a:rPr lang="en-US" sz="2400"/>
              <a:t>Claire Crowley</a:t>
            </a:r>
          </a:p>
          <a:p>
            <a:r>
              <a:rPr lang="en-US" sz="2400"/>
              <a:t>ccrowley@evidentchange.org</a:t>
            </a:r>
          </a:p>
        </p:txBody>
      </p:sp>
    </p:spTree>
    <p:custDataLst>
      <p:tags r:id="rId1"/>
    </p:custDataLst>
    <p:extLst>
      <p:ext uri="{BB962C8B-B14F-4D97-AF65-F5344CB8AC3E}">
        <p14:creationId xmlns:p14="http://schemas.microsoft.com/office/powerpoint/2010/main" val="56881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39663" y="365129"/>
            <a:ext cx="10898216" cy="1280160"/>
          </a:xfrm>
        </p:spPr>
        <p:txBody>
          <a:bodyPr>
            <a:normAutofit fontScale="90000"/>
          </a:bodyPr>
          <a:lstStyle/>
          <a:p>
            <a:r>
              <a:rPr lang="en-US">
                <a:solidFill>
                  <a:schemeClr val="tx2"/>
                </a:solidFill>
                <a:sym typeface="Tahoma Bold" charset="0"/>
              </a:rPr>
              <a:t>BUILDING CONSENSUS: GRADIENTS OF AGREEMENT</a:t>
            </a:r>
          </a:p>
        </p:txBody>
      </p:sp>
      <p:pic>
        <p:nvPicPr>
          <p:cNvPr id="19" name="Graphic 23">
            <a:extLst>
              <a:ext uri="{FF2B5EF4-FFF2-40B4-BE49-F238E27FC236}">
                <a16:creationId xmlns:a16="http://schemas.microsoft.com/office/drawing/2014/main" id="{E986C559-B556-4D52-AEEF-CCCCF06BE494}"/>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7227" y="1979272"/>
            <a:ext cx="10222755" cy="2711018"/>
          </a:xfrm>
          <a:prstGeom prst="rect">
            <a:avLst/>
          </a:prstGeom>
        </p:spPr>
      </p:pic>
      <p:sp>
        <p:nvSpPr>
          <p:cNvPr id="20" name="Text Box 2">
            <a:extLst>
              <a:ext uri="{FF2B5EF4-FFF2-40B4-BE49-F238E27FC236}">
                <a16:creationId xmlns:a16="http://schemas.microsoft.com/office/drawing/2014/main" id="{31006AAF-3666-4CFF-9CAA-29AF7EA5D5E3}"/>
              </a:ext>
            </a:extLst>
          </p:cNvPr>
          <p:cNvSpPr txBox="1">
            <a:spLocks noChangeArrowheads="1"/>
          </p:cNvSpPr>
          <p:nvPr/>
        </p:nvSpPr>
        <p:spPr bwMode="auto">
          <a:xfrm>
            <a:off x="9092589" y="4702354"/>
            <a:ext cx="1234397" cy="650176"/>
          </a:xfrm>
          <a:prstGeom prst="rect">
            <a:avLst/>
          </a:prstGeom>
          <a:noFill/>
          <a:ln w="9525">
            <a:noFill/>
            <a:miter lim="800000"/>
            <a:headEnd/>
            <a:tailEnd/>
          </a:ln>
        </p:spPr>
        <p:txBody>
          <a:bodyPr rot="0" vert="horz" wrap="square" lIns="91437" tIns="45719" rIns="91437" bIns="45719" anchor="t" anchorCtr="0">
            <a:spAutoFit/>
          </a:bodyPr>
          <a:lstStyle/>
          <a:p>
            <a:pPr algn="ctr"/>
            <a:r>
              <a:rPr lang="en-US" sz="2000" b="1">
                <a:solidFill>
                  <a:srgbClr val="000000"/>
                </a:solidFill>
                <a:latin typeface="Brandon Grotesque Regular" panose="020B0503020203060202" pitchFamily="34" charset="0"/>
                <a:ea typeface="Times New Roman" panose="02020603050405020304" pitchFamily="18" charset="0"/>
              </a:rPr>
              <a:t>Endorse</a:t>
            </a:r>
            <a:endParaRPr lang="en-US" sz="1600">
              <a:solidFill>
                <a:srgbClr val="000000"/>
              </a:solidFill>
              <a:latin typeface="Brandon Grotesque Regular" panose="020B0503020203060202" pitchFamily="34" charset="0"/>
              <a:ea typeface="Times New Roman" panose="02020603050405020304" pitchFamily="18" charset="0"/>
            </a:endParaRPr>
          </a:p>
          <a:p>
            <a:pPr algn="ctr"/>
            <a:r>
              <a:rPr lang="en-US" sz="1625" i="1">
                <a:solidFill>
                  <a:srgbClr val="000000"/>
                </a:solidFill>
                <a:latin typeface="Brandon Grotesque Regular" panose="020B0503020203060202" pitchFamily="34" charset="0"/>
                <a:ea typeface="Times New Roman" panose="02020603050405020304" pitchFamily="18" charset="0"/>
              </a:rPr>
              <a:t>I love it!</a:t>
            </a:r>
            <a:endParaRPr lang="en-US" sz="1600">
              <a:solidFill>
                <a:srgbClr val="000000"/>
              </a:solidFill>
              <a:latin typeface="Brandon Grotesque Regular" panose="020B0503020203060202" pitchFamily="34" charset="0"/>
              <a:ea typeface="Times New Roman" panose="02020603050405020304" pitchFamily="18" charset="0"/>
            </a:endParaRPr>
          </a:p>
        </p:txBody>
      </p:sp>
      <p:sp>
        <p:nvSpPr>
          <p:cNvPr id="21" name="Text Box 2">
            <a:extLst>
              <a:ext uri="{FF2B5EF4-FFF2-40B4-BE49-F238E27FC236}">
                <a16:creationId xmlns:a16="http://schemas.microsoft.com/office/drawing/2014/main" id="{33A1F143-2F86-4BE0-8B1B-C1355743473D}"/>
              </a:ext>
            </a:extLst>
          </p:cNvPr>
          <p:cNvSpPr txBox="1">
            <a:spLocks noChangeArrowheads="1"/>
          </p:cNvSpPr>
          <p:nvPr/>
        </p:nvSpPr>
        <p:spPr bwMode="auto">
          <a:xfrm>
            <a:off x="6916204" y="4733131"/>
            <a:ext cx="1969065" cy="1265728"/>
          </a:xfrm>
          <a:prstGeom prst="rect">
            <a:avLst/>
          </a:prstGeom>
          <a:noFill/>
          <a:ln w="9525">
            <a:noFill/>
            <a:miter lim="800000"/>
            <a:headEnd/>
            <a:tailEnd/>
          </a:ln>
        </p:spPr>
        <p:txBody>
          <a:bodyPr rot="0" vert="horz" wrap="square" lIns="91437" tIns="45719" rIns="91437" bIns="45719" anchor="t" anchorCtr="0">
            <a:spAutoFit/>
          </a:bodyPr>
          <a:lstStyle/>
          <a:p>
            <a:pPr algn="ctr"/>
            <a:r>
              <a:rPr lang="en-US" sz="2000" b="1">
                <a:solidFill>
                  <a:srgbClr val="000000"/>
                </a:solidFill>
                <a:latin typeface="Brandon Grotesque Regular" panose="020B0503020203060202" pitchFamily="34" charset="0"/>
                <a:ea typeface="Times New Roman" panose="02020603050405020304" pitchFamily="18" charset="0"/>
              </a:rPr>
              <a:t>Endorse</a:t>
            </a:r>
            <a:endParaRPr lang="en-US" sz="1600">
              <a:solidFill>
                <a:srgbClr val="000000"/>
              </a:solidFill>
              <a:latin typeface="Brandon Grotesque Regular" panose="020B0503020203060202" pitchFamily="34" charset="0"/>
              <a:ea typeface="Times New Roman" panose="02020603050405020304" pitchFamily="18" charset="0"/>
            </a:endParaRPr>
          </a:p>
          <a:p>
            <a:pPr algn="ctr"/>
            <a:r>
              <a:rPr lang="en-US" sz="2000" b="1">
                <a:solidFill>
                  <a:srgbClr val="000000"/>
                </a:solidFill>
                <a:latin typeface="Brandon Grotesque Regular" panose="020B0503020203060202" pitchFamily="34" charset="0"/>
                <a:ea typeface="Times New Roman" panose="02020603050405020304" pitchFamily="18" charset="0"/>
              </a:rPr>
              <a:t>With</a:t>
            </a:r>
            <a:endParaRPr lang="en-US" sz="1600">
              <a:solidFill>
                <a:srgbClr val="000000"/>
              </a:solidFill>
              <a:latin typeface="Brandon Grotesque Regular" panose="020B0503020203060202" pitchFamily="34" charset="0"/>
              <a:ea typeface="Times New Roman" panose="02020603050405020304" pitchFamily="18" charset="0"/>
            </a:endParaRPr>
          </a:p>
          <a:p>
            <a:pPr algn="ctr"/>
            <a:r>
              <a:rPr lang="en-US" sz="2000" b="1">
                <a:solidFill>
                  <a:srgbClr val="000000"/>
                </a:solidFill>
                <a:latin typeface="Brandon Grotesque Regular" panose="020B0503020203060202" pitchFamily="34" charset="0"/>
                <a:ea typeface="Times New Roman" panose="02020603050405020304" pitchFamily="18" charset="0"/>
              </a:rPr>
              <a:t>Reservation</a:t>
            </a:r>
            <a:endParaRPr lang="en-US" sz="1600">
              <a:solidFill>
                <a:srgbClr val="000000"/>
              </a:solidFill>
              <a:latin typeface="Brandon Grotesque Regular" panose="020B0503020203060202" pitchFamily="34" charset="0"/>
              <a:ea typeface="Times New Roman" panose="02020603050405020304" pitchFamily="18" charset="0"/>
            </a:endParaRPr>
          </a:p>
          <a:p>
            <a:pPr algn="ctr"/>
            <a:r>
              <a:rPr lang="en-US" sz="1625" i="1">
                <a:solidFill>
                  <a:srgbClr val="000000"/>
                </a:solidFill>
                <a:latin typeface="Brandon Grotesque Regular" panose="020B0503020203060202" pitchFamily="34" charset="0"/>
                <a:ea typeface="Times New Roman" panose="02020603050405020304" pitchFamily="18" charset="0"/>
              </a:rPr>
              <a:t>I like it.</a:t>
            </a:r>
            <a:endParaRPr lang="en-US" sz="1600">
              <a:solidFill>
                <a:srgbClr val="000000"/>
              </a:solidFill>
              <a:latin typeface="Brandon Grotesque Regular" panose="020B0503020203060202" pitchFamily="34" charset="0"/>
              <a:ea typeface="Times New Roman" panose="02020603050405020304" pitchFamily="18" charset="0"/>
            </a:endParaRPr>
          </a:p>
        </p:txBody>
      </p:sp>
      <p:sp>
        <p:nvSpPr>
          <p:cNvPr id="22" name="Text Box 2">
            <a:extLst>
              <a:ext uri="{FF2B5EF4-FFF2-40B4-BE49-F238E27FC236}">
                <a16:creationId xmlns:a16="http://schemas.microsoft.com/office/drawing/2014/main" id="{6E1D7B64-E12A-4DC5-883D-83AEA967C979}"/>
              </a:ext>
            </a:extLst>
          </p:cNvPr>
          <p:cNvSpPr txBox="1">
            <a:spLocks noChangeArrowheads="1"/>
          </p:cNvSpPr>
          <p:nvPr/>
        </p:nvSpPr>
        <p:spPr bwMode="auto">
          <a:xfrm>
            <a:off x="5355748" y="4690290"/>
            <a:ext cx="1353137" cy="900244"/>
          </a:xfrm>
          <a:prstGeom prst="rect">
            <a:avLst/>
          </a:prstGeom>
          <a:noFill/>
          <a:ln w="9525">
            <a:noFill/>
            <a:miter lim="800000"/>
            <a:headEnd/>
            <a:tailEnd/>
          </a:ln>
        </p:spPr>
        <p:txBody>
          <a:bodyPr rot="0" vert="horz" wrap="square" lIns="91437" tIns="45719" rIns="91437" bIns="45719" anchor="t" anchorCtr="0">
            <a:spAutoFit/>
          </a:bodyPr>
          <a:lstStyle/>
          <a:p>
            <a:pPr algn="ctr"/>
            <a:r>
              <a:rPr lang="en-US" sz="2000" b="1">
                <a:solidFill>
                  <a:srgbClr val="000000"/>
                </a:solidFill>
                <a:latin typeface="Brandon Grotesque Regular" panose="020B0503020203060202" pitchFamily="34" charset="0"/>
                <a:ea typeface="Times New Roman" panose="02020603050405020304" pitchFamily="18" charset="0"/>
              </a:rPr>
              <a:t>Neutral</a:t>
            </a:r>
            <a:endParaRPr lang="en-US" sz="1600">
              <a:solidFill>
                <a:srgbClr val="000000"/>
              </a:solidFill>
              <a:latin typeface="Brandon Grotesque Regular" panose="020B0503020203060202" pitchFamily="34" charset="0"/>
              <a:ea typeface="Times New Roman" panose="02020603050405020304" pitchFamily="18" charset="0"/>
            </a:endParaRPr>
          </a:p>
          <a:p>
            <a:pPr algn="ctr"/>
            <a:r>
              <a:rPr lang="en-US" sz="1625" i="1">
                <a:solidFill>
                  <a:srgbClr val="000000"/>
                </a:solidFill>
                <a:latin typeface="Brandon Grotesque Regular" panose="020B0503020203060202" pitchFamily="34" charset="0"/>
                <a:ea typeface="Times New Roman" panose="02020603050405020304" pitchFamily="18" charset="0"/>
              </a:rPr>
              <a:t>I could go either way.</a:t>
            </a:r>
            <a:endParaRPr lang="en-US" sz="1600">
              <a:solidFill>
                <a:srgbClr val="000000"/>
              </a:solidFill>
              <a:latin typeface="Brandon Grotesque Regular" panose="020B0503020203060202" pitchFamily="34" charset="0"/>
              <a:ea typeface="Times New Roman" panose="02020603050405020304" pitchFamily="18" charset="0"/>
            </a:endParaRPr>
          </a:p>
        </p:txBody>
      </p:sp>
      <p:sp>
        <p:nvSpPr>
          <p:cNvPr id="23" name="Text Box 2">
            <a:extLst>
              <a:ext uri="{FF2B5EF4-FFF2-40B4-BE49-F238E27FC236}">
                <a16:creationId xmlns:a16="http://schemas.microsoft.com/office/drawing/2014/main" id="{3CACDACC-54B8-4F2D-899D-45E41D9B8456}"/>
              </a:ext>
            </a:extLst>
          </p:cNvPr>
          <p:cNvSpPr txBox="1">
            <a:spLocks noChangeArrowheads="1"/>
          </p:cNvSpPr>
          <p:nvPr/>
        </p:nvSpPr>
        <p:spPr bwMode="auto">
          <a:xfrm>
            <a:off x="3338368" y="4702355"/>
            <a:ext cx="1765237" cy="1208021"/>
          </a:xfrm>
          <a:prstGeom prst="rect">
            <a:avLst/>
          </a:prstGeom>
          <a:noFill/>
          <a:ln w="9525">
            <a:noFill/>
            <a:miter lim="800000"/>
            <a:headEnd/>
            <a:tailEnd/>
          </a:ln>
        </p:spPr>
        <p:txBody>
          <a:bodyPr rot="0" vert="horz" wrap="square" lIns="91437" tIns="45719" rIns="91437" bIns="45719" anchor="t" anchorCtr="0">
            <a:spAutoFit/>
          </a:bodyPr>
          <a:lstStyle/>
          <a:p>
            <a:pPr algn="ctr"/>
            <a:r>
              <a:rPr lang="en-US" sz="2000" b="1">
                <a:solidFill>
                  <a:srgbClr val="000000"/>
                </a:solidFill>
                <a:latin typeface="Brandon Grotesque Regular" panose="020B0503020203060202" pitchFamily="34" charset="0"/>
                <a:ea typeface="Times New Roman" panose="02020603050405020304" pitchFamily="18" charset="0"/>
              </a:rPr>
              <a:t>Not Comfortable</a:t>
            </a:r>
            <a:endParaRPr lang="en-US" sz="1600">
              <a:solidFill>
                <a:srgbClr val="000000"/>
              </a:solidFill>
              <a:latin typeface="Brandon Grotesque Regular" panose="020B0503020203060202" pitchFamily="34" charset="0"/>
              <a:ea typeface="Times New Roman" panose="02020603050405020304" pitchFamily="18" charset="0"/>
            </a:endParaRPr>
          </a:p>
          <a:p>
            <a:pPr algn="ctr"/>
            <a:r>
              <a:rPr lang="en-US" sz="1625" i="1">
                <a:solidFill>
                  <a:srgbClr val="000000"/>
                </a:solidFill>
                <a:latin typeface="Brandon Grotesque Regular" panose="020B0503020203060202" pitchFamily="34" charset="0"/>
                <a:ea typeface="Times New Roman" panose="02020603050405020304" pitchFamily="18" charset="0"/>
              </a:rPr>
              <a:t>I can live</a:t>
            </a:r>
            <a:br>
              <a:rPr lang="en-US" sz="1625" i="1">
                <a:solidFill>
                  <a:srgbClr val="000000"/>
                </a:solidFill>
                <a:latin typeface="Brandon Grotesque Regular" panose="020B0503020203060202" pitchFamily="34" charset="0"/>
                <a:ea typeface="Times New Roman" panose="02020603050405020304" pitchFamily="18" charset="0"/>
              </a:rPr>
            </a:br>
            <a:r>
              <a:rPr lang="en-US" sz="1625" i="1">
                <a:solidFill>
                  <a:srgbClr val="000000"/>
                </a:solidFill>
                <a:latin typeface="Brandon Grotesque Regular" panose="020B0503020203060202" pitchFamily="34" charset="0"/>
                <a:ea typeface="Times New Roman" panose="02020603050405020304" pitchFamily="18" charset="0"/>
              </a:rPr>
              <a:t>with the plan.</a:t>
            </a:r>
            <a:endParaRPr lang="en-US" sz="1600">
              <a:solidFill>
                <a:srgbClr val="000000"/>
              </a:solidFill>
              <a:latin typeface="Brandon Grotesque Regular" panose="020B0503020203060202" pitchFamily="34" charset="0"/>
              <a:ea typeface="Times New Roman" panose="02020603050405020304" pitchFamily="18" charset="0"/>
            </a:endParaRPr>
          </a:p>
        </p:txBody>
      </p:sp>
      <p:sp>
        <p:nvSpPr>
          <p:cNvPr id="24" name="Text Box 2">
            <a:extLst>
              <a:ext uri="{FF2B5EF4-FFF2-40B4-BE49-F238E27FC236}">
                <a16:creationId xmlns:a16="http://schemas.microsoft.com/office/drawing/2014/main" id="{F9897966-F87A-46AF-B69C-377527C833F4}"/>
              </a:ext>
            </a:extLst>
          </p:cNvPr>
          <p:cNvSpPr txBox="1">
            <a:spLocks noChangeArrowheads="1"/>
          </p:cNvSpPr>
          <p:nvPr/>
        </p:nvSpPr>
        <p:spPr bwMode="auto">
          <a:xfrm>
            <a:off x="1740186" y="4690290"/>
            <a:ext cx="1435684" cy="1208021"/>
          </a:xfrm>
          <a:prstGeom prst="rect">
            <a:avLst/>
          </a:prstGeom>
          <a:noFill/>
          <a:ln w="9525">
            <a:noFill/>
            <a:miter lim="800000"/>
            <a:headEnd/>
            <a:tailEnd/>
          </a:ln>
        </p:spPr>
        <p:txBody>
          <a:bodyPr rot="0" vert="horz" wrap="square" lIns="91437" tIns="45719" rIns="91437" bIns="45719" anchor="t" anchorCtr="0">
            <a:spAutoFit/>
          </a:bodyPr>
          <a:lstStyle/>
          <a:p>
            <a:pPr algn="ctr"/>
            <a:r>
              <a:rPr lang="en-US" sz="2000" b="1">
                <a:solidFill>
                  <a:srgbClr val="000000"/>
                </a:solidFill>
                <a:latin typeface="Brandon Grotesque Regular" panose="020B0503020203060202" pitchFamily="34" charset="0"/>
                <a:ea typeface="Times New Roman" panose="02020603050405020304" pitchFamily="18" charset="0"/>
              </a:rPr>
              <a:t>Serious Objection</a:t>
            </a:r>
            <a:endParaRPr lang="en-US" sz="1600">
              <a:solidFill>
                <a:srgbClr val="000000"/>
              </a:solidFill>
              <a:latin typeface="Brandon Grotesque Regular" panose="020B0503020203060202" pitchFamily="34" charset="0"/>
              <a:ea typeface="Times New Roman" panose="02020603050405020304" pitchFamily="18" charset="0"/>
            </a:endParaRPr>
          </a:p>
          <a:p>
            <a:pPr algn="ctr"/>
            <a:r>
              <a:rPr lang="en-US" sz="1625" i="1">
                <a:solidFill>
                  <a:srgbClr val="000000"/>
                </a:solidFill>
                <a:latin typeface="Brandon Grotesque Regular" panose="020B0503020203060202" pitchFamily="34" charset="0"/>
                <a:ea typeface="Times New Roman" panose="02020603050405020304" pitchFamily="18" charset="0"/>
              </a:rPr>
              <a:t>No way,</a:t>
            </a:r>
            <a:br>
              <a:rPr lang="en-US" sz="1625" i="1">
                <a:solidFill>
                  <a:srgbClr val="000000"/>
                </a:solidFill>
                <a:latin typeface="Brandon Grotesque Regular" panose="020B0503020203060202" pitchFamily="34" charset="0"/>
                <a:ea typeface="Times New Roman" panose="02020603050405020304" pitchFamily="18" charset="0"/>
              </a:rPr>
            </a:br>
            <a:r>
              <a:rPr lang="en-US" sz="1625" i="1">
                <a:solidFill>
                  <a:srgbClr val="000000"/>
                </a:solidFill>
                <a:latin typeface="Brandon Grotesque Regular" panose="020B0503020203060202" pitchFamily="34" charset="0"/>
                <a:ea typeface="Times New Roman" panose="02020603050405020304" pitchFamily="18" charset="0"/>
              </a:rPr>
              <a:t>no how!</a:t>
            </a:r>
            <a:endParaRPr lang="en-US" sz="1600">
              <a:solidFill>
                <a:srgbClr val="000000"/>
              </a:solidFill>
              <a:latin typeface="Brandon Grotesque Regular" panose="020B0503020203060202" pitchFamily="34"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912357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8037988" y="-29019"/>
            <a:ext cx="4159533" cy="3436979"/>
          </a:xfrm>
          <a:prstGeom prst="rect">
            <a:avLst/>
          </a:prstGeom>
          <a:solidFill>
            <a:schemeClr val="tx1"/>
          </a:solidFill>
        </p:spPr>
        <p:txBody>
          <a:bodyPr wrap="square" rtlCol="0">
            <a:noAutofit/>
          </a:bodyPr>
          <a:lstStyle/>
          <a:p>
            <a:endParaRPr lang="en-US" sz="2220"/>
          </a:p>
        </p:txBody>
      </p:sp>
      <p:sp>
        <p:nvSpPr>
          <p:cNvPr id="16" name="TextBox 15"/>
          <p:cNvSpPr txBox="1"/>
          <p:nvPr/>
        </p:nvSpPr>
        <p:spPr>
          <a:xfrm>
            <a:off x="3999872" y="124"/>
            <a:ext cx="4056547" cy="3407835"/>
          </a:xfrm>
          <a:prstGeom prst="rect">
            <a:avLst/>
          </a:prstGeom>
          <a:solidFill>
            <a:schemeClr val="tx2"/>
          </a:solidFill>
        </p:spPr>
        <p:txBody>
          <a:bodyPr wrap="square" rtlCol="0">
            <a:noAutofit/>
          </a:bodyPr>
          <a:lstStyle/>
          <a:p>
            <a:endParaRPr lang="en-US" sz="2220"/>
          </a:p>
        </p:txBody>
      </p:sp>
      <p:sp>
        <p:nvSpPr>
          <p:cNvPr id="18" name="TextBox 17"/>
          <p:cNvSpPr txBox="1"/>
          <p:nvPr/>
        </p:nvSpPr>
        <p:spPr>
          <a:xfrm>
            <a:off x="3999875" y="3407959"/>
            <a:ext cx="4281400" cy="3482024"/>
          </a:xfrm>
          <a:prstGeom prst="rect">
            <a:avLst/>
          </a:prstGeom>
          <a:solidFill>
            <a:schemeClr val="accent3"/>
          </a:solidFill>
        </p:spPr>
        <p:txBody>
          <a:bodyPr wrap="square" rtlCol="0">
            <a:noAutofit/>
          </a:bodyPr>
          <a:lstStyle/>
          <a:p>
            <a:endParaRPr lang="en-US" sz="2220"/>
          </a:p>
        </p:txBody>
      </p:sp>
      <p:sp>
        <p:nvSpPr>
          <p:cNvPr id="19" name="TextBox 18"/>
          <p:cNvSpPr txBox="1"/>
          <p:nvPr/>
        </p:nvSpPr>
        <p:spPr>
          <a:xfrm>
            <a:off x="8056424" y="3407965"/>
            <a:ext cx="4141100" cy="3482019"/>
          </a:xfrm>
          <a:prstGeom prst="rect">
            <a:avLst/>
          </a:prstGeom>
          <a:solidFill>
            <a:schemeClr val="accent4"/>
          </a:solidFill>
        </p:spPr>
        <p:txBody>
          <a:bodyPr wrap="square" rtlCol="0">
            <a:noAutofit/>
          </a:bodyPr>
          <a:lstStyle/>
          <a:p>
            <a:endParaRPr lang="en-US" sz="2220"/>
          </a:p>
        </p:txBody>
      </p:sp>
      <p:sp>
        <p:nvSpPr>
          <p:cNvPr id="15" name="TextBox 14"/>
          <p:cNvSpPr txBox="1"/>
          <p:nvPr/>
        </p:nvSpPr>
        <p:spPr>
          <a:xfrm>
            <a:off x="0" y="3407959"/>
            <a:ext cx="3999871" cy="3482023"/>
          </a:xfrm>
          <a:prstGeom prst="rect">
            <a:avLst/>
          </a:prstGeom>
          <a:solidFill>
            <a:schemeClr val="accent2"/>
          </a:solidFill>
        </p:spPr>
        <p:txBody>
          <a:bodyPr wrap="square" rtlCol="0">
            <a:noAutofit/>
          </a:bodyPr>
          <a:lstStyle/>
          <a:p>
            <a:endParaRPr lang="en-US" sz="2220"/>
          </a:p>
        </p:txBody>
      </p:sp>
      <p:sp>
        <p:nvSpPr>
          <p:cNvPr id="2" name="TextBox 1"/>
          <p:cNvSpPr txBox="1"/>
          <p:nvPr/>
        </p:nvSpPr>
        <p:spPr>
          <a:xfrm>
            <a:off x="2" y="124"/>
            <a:ext cx="3999869" cy="3407835"/>
          </a:xfrm>
          <a:prstGeom prst="rect">
            <a:avLst/>
          </a:prstGeom>
          <a:solidFill>
            <a:schemeClr val="accent1"/>
          </a:solidFill>
        </p:spPr>
        <p:txBody>
          <a:bodyPr wrap="square" rtlCol="0">
            <a:noAutofit/>
          </a:bodyPr>
          <a:lstStyle/>
          <a:p>
            <a:endParaRPr lang="en-US" sz="2220"/>
          </a:p>
        </p:txBody>
      </p:sp>
      <p:sp>
        <p:nvSpPr>
          <p:cNvPr id="9" name="TextBox 8"/>
          <p:cNvSpPr txBox="1"/>
          <p:nvPr/>
        </p:nvSpPr>
        <p:spPr>
          <a:xfrm>
            <a:off x="1029692" y="1483912"/>
            <a:ext cx="1958560" cy="1458861"/>
          </a:xfrm>
          <a:prstGeom prst="rect">
            <a:avLst/>
          </a:prstGeom>
          <a:noFill/>
        </p:spPr>
        <p:txBody>
          <a:bodyPr wrap="square" rtlCol="0" anchor="ctr">
            <a:spAutoFit/>
          </a:bodyPr>
          <a:lstStyle/>
          <a:p>
            <a:pPr algn="ctr"/>
            <a:r>
              <a:rPr lang="en-US" sz="2960">
                <a:solidFill>
                  <a:schemeClr val="bg1"/>
                </a:solidFill>
              </a:rPr>
              <a:t>Read to the period.</a:t>
            </a:r>
          </a:p>
        </p:txBody>
      </p:sp>
      <p:sp>
        <p:nvSpPr>
          <p:cNvPr id="10" name="TextBox 9"/>
          <p:cNvSpPr txBox="1"/>
          <p:nvPr/>
        </p:nvSpPr>
        <p:spPr>
          <a:xfrm>
            <a:off x="4706800" y="1364112"/>
            <a:ext cx="2727250" cy="1458861"/>
          </a:xfrm>
          <a:prstGeom prst="rect">
            <a:avLst/>
          </a:prstGeom>
          <a:noFill/>
        </p:spPr>
        <p:txBody>
          <a:bodyPr wrap="square" rtlCol="0" anchor="ctr">
            <a:spAutoFit/>
          </a:bodyPr>
          <a:lstStyle/>
          <a:p>
            <a:pPr algn="ctr"/>
            <a:r>
              <a:rPr lang="en-US" sz="2960">
                <a:solidFill>
                  <a:schemeClr val="bg1"/>
                </a:solidFill>
              </a:rPr>
              <a:t>Examples</a:t>
            </a:r>
            <a:br>
              <a:rPr lang="en-US" sz="2960">
                <a:solidFill>
                  <a:schemeClr val="bg1"/>
                </a:solidFill>
              </a:rPr>
            </a:br>
            <a:r>
              <a:rPr lang="en-US" sz="2960">
                <a:solidFill>
                  <a:schemeClr val="bg1"/>
                </a:solidFill>
              </a:rPr>
              <a:t>are not all-inclusive lists.</a:t>
            </a:r>
          </a:p>
        </p:txBody>
      </p:sp>
      <p:sp>
        <p:nvSpPr>
          <p:cNvPr id="11" name="TextBox 10"/>
          <p:cNvSpPr txBox="1"/>
          <p:nvPr/>
        </p:nvSpPr>
        <p:spPr>
          <a:xfrm>
            <a:off x="9073893" y="1381357"/>
            <a:ext cx="2331013" cy="1914370"/>
          </a:xfrm>
          <a:prstGeom prst="rect">
            <a:avLst/>
          </a:prstGeom>
          <a:noFill/>
        </p:spPr>
        <p:txBody>
          <a:bodyPr wrap="square" rtlCol="0" anchor="ctr">
            <a:spAutoFit/>
          </a:bodyPr>
          <a:lstStyle/>
          <a:p>
            <a:pPr algn="ctr"/>
            <a:r>
              <a:rPr lang="en-US" sz="2960">
                <a:solidFill>
                  <a:schemeClr val="bg1"/>
                </a:solidFill>
              </a:rPr>
              <a:t>Be aware of:</a:t>
            </a:r>
          </a:p>
          <a:p>
            <a:pPr marL="422967" indent="-422967">
              <a:buFont typeface="Arial" panose="020B0604020202020204" pitchFamily="34" charset="0"/>
              <a:buChar char="•"/>
            </a:pPr>
            <a:r>
              <a:rPr lang="en-US" sz="2960">
                <a:solidFill>
                  <a:schemeClr val="bg1"/>
                </a:solidFill>
              </a:rPr>
              <a:t>AND</a:t>
            </a:r>
          </a:p>
          <a:p>
            <a:pPr marL="422967" indent="-422967">
              <a:buFont typeface="Arial" panose="020B0604020202020204" pitchFamily="34" charset="0"/>
              <a:buChar char="•"/>
            </a:pPr>
            <a:r>
              <a:rPr lang="en-US" sz="2960">
                <a:solidFill>
                  <a:schemeClr val="bg1"/>
                </a:solidFill>
              </a:rPr>
              <a:t>OR</a:t>
            </a:r>
          </a:p>
          <a:p>
            <a:endParaRPr lang="en-US" sz="2960">
              <a:solidFill>
                <a:schemeClr val="bg1"/>
              </a:solidFill>
            </a:endParaRPr>
          </a:p>
        </p:txBody>
      </p:sp>
      <p:sp>
        <p:nvSpPr>
          <p:cNvPr id="12" name="TextBox 11"/>
          <p:cNvSpPr txBox="1"/>
          <p:nvPr/>
        </p:nvSpPr>
        <p:spPr>
          <a:xfrm>
            <a:off x="799154" y="5054884"/>
            <a:ext cx="2401572" cy="1458861"/>
          </a:xfrm>
          <a:prstGeom prst="rect">
            <a:avLst/>
          </a:prstGeom>
          <a:noFill/>
        </p:spPr>
        <p:txBody>
          <a:bodyPr wrap="square" rtlCol="0" anchor="ctr">
            <a:spAutoFit/>
          </a:bodyPr>
          <a:lstStyle/>
          <a:p>
            <a:pPr algn="ctr"/>
            <a:r>
              <a:rPr lang="en-US" sz="2960">
                <a:solidFill>
                  <a:schemeClr val="bg1"/>
                </a:solidFill>
              </a:rPr>
              <a:t>When unsure,</a:t>
            </a:r>
            <a:br>
              <a:rPr lang="en-US" sz="2960">
                <a:solidFill>
                  <a:schemeClr val="bg1"/>
                </a:solidFill>
              </a:rPr>
            </a:br>
            <a:r>
              <a:rPr lang="en-US" sz="2960">
                <a:solidFill>
                  <a:schemeClr val="bg1"/>
                </a:solidFill>
              </a:rPr>
              <a:t>ask others.</a:t>
            </a:r>
          </a:p>
        </p:txBody>
      </p:sp>
      <p:sp>
        <p:nvSpPr>
          <p:cNvPr id="13" name="TextBox 12"/>
          <p:cNvSpPr txBox="1"/>
          <p:nvPr/>
        </p:nvSpPr>
        <p:spPr>
          <a:xfrm>
            <a:off x="4292721" y="5054883"/>
            <a:ext cx="3555405" cy="1458861"/>
          </a:xfrm>
          <a:prstGeom prst="rect">
            <a:avLst/>
          </a:prstGeom>
          <a:noFill/>
        </p:spPr>
        <p:txBody>
          <a:bodyPr wrap="square" rtlCol="0" anchor="ctr">
            <a:spAutoFit/>
          </a:bodyPr>
          <a:lstStyle/>
          <a:p>
            <a:pPr algn="ctr"/>
            <a:r>
              <a:rPr lang="en-US" sz="2960">
                <a:solidFill>
                  <a:schemeClr val="bg1"/>
                </a:solidFill>
              </a:rPr>
              <a:t>“Unasked” is different from “unknown.”</a:t>
            </a:r>
          </a:p>
        </p:txBody>
      </p:sp>
      <p:sp>
        <p:nvSpPr>
          <p:cNvPr id="14" name="TextBox 13"/>
          <p:cNvSpPr txBox="1"/>
          <p:nvPr/>
        </p:nvSpPr>
        <p:spPr>
          <a:xfrm>
            <a:off x="8764921" y="5122207"/>
            <a:ext cx="3006028" cy="1458861"/>
          </a:xfrm>
          <a:prstGeom prst="rect">
            <a:avLst/>
          </a:prstGeom>
          <a:noFill/>
        </p:spPr>
        <p:txBody>
          <a:bodyPr wrap="square" rtlCol="0" anchor="ctr">
            <a:spAutoFit/>
          </a:bodyPr>
          <a:lstStyle/>
          <a:p>
            <a:pPr algn="ctr"/>
            <a:r>
              <a:rPr lang="en-US" sz="2960">
                <a:solidFill>
                  <a:schemeClr val="bg1"/>
                </a:solidFill>
              </a:rPr>
              <a:t>Use professional judgment and common sense.</a:t>
            </a:r>
          </a:p>
        </p:txBody>
      </p:sp>
      <p:pic>
        <p:nvPicPr>
          <p:cNvPr id="24" name="Picture 23"/>
          <p:cNvPicPr>
            <a:picLocks noChangeAspect="1"/>
          </p:cNvPicPr>
          <p:nvPr/>
        </p:nvPicPr>
        <p:blipFill>
          <a:blip r:embed="rId4" cstate="screen">
            <a:clrChange>
              <a:clrFrom>
                <a:srgbClr val="6CB7D6"/>
              </a:clrFrom>
              <a:clrTo>
                <a:srgbClr val="6CB7D6">
                  <a:alpha val="0"/>
                </a:srgbClr>
              </a:clrTo>
            </a:clrChange>
            <a:extLst>
              <a:ext uri="{28A0092B-C50C-407E-A947-70E740481C1C}">
                <a14:useLocalDpi xmlns:a14="http://schemas.microsoft.com/office/drawing/2010/main"/>
              </a:ext>
            </a:extLst>
          </a:blip>
          <a:stretch>
            <a:fillRect/>
          </a:stretch>
        </p:blipFill>
        <p:spPr>
          <a:xfrm>
            <a:off x="9615580" y="257121"/>
            <a:ext cx="1242792" cy="1215891"/>
          </a:xfrm>
          <a:prstGeom prst="rect">
            <a:avLst/>
          </a:prstGeom>
        </p:spPr>
      </p:pic>
      <p:pic>
        <p:nvPicPr>
          <p:cNvPr id="25" name="Picture 24"/>
          <p:cNvPicPr>
            <a:picLocks noChangeAspect="1"/>
          </p:cNvPicPr>
          <p:nvPr/>
        </p:nvPicPr>
        <p:blipFill>
          <a:blip r:embed="rId5">
            <a:clrChange>
              <a:clrFrom>
                <a:srgbClr val="6CB7D6"/>
              </a:clrFrom>
              <a:clrTo>
                <a:srgbClr val="6CB7D6">
                  <a:alpha val="0"/>
                </a:srgbClr>
              </a:clrTo>
            </a:clrChange>
          </a:blip>
          <a:stretch>
            <a:fillRect/>
          </a:stretch>
        </p:blipFill>
        <p:spPr>
          <a:xfrm>
            <a:off x="1256791" y="3750602"/>
            <a:ext cx="1465193" cy="1263815"/>
          </a:xfrm>
          <a:prstGeom prst="rect">
            <a:avLst/>
          </a:prstGeom>
        </p:spPr>
      </p:pic>
      <p:pic>
        <p:nvPicPr>
          <p:cNvPr id="26" name="Picture 25"/>
          <p:cNvPicPr>
            <a:picLocks noChangeAspect="1"/>
          </p:cNvPicPr>
          <p:nvPr/>
        </p:nvPicPr>
        <p:blipFill>
          <a:blip r:embed="rId6">
            <a:clrChange>
              <a:clrFrom>
                <a:srgbClr val="6CB7D6"/>
              </a:clrFrom>
              <a:clrTo>
                <a:srgbClr val="6CB7D6">
                  <a:alpha val="0"/>
                </a:srgbClr>
              </a:clrTo>
            </a:clrChange>
          </a:blip>
          <a:stretch>
            <a:fillRect/>
          </a:stretch>
        </p:blipFill>
        <p:spPr>
          <a:xfrm>
            <a:off x="5141925" y="3605739"/>
            <a:ext cx="1997297" cy="1420896"/>
          </a:xfrm>
          <a:prstGeom prst="rect">
            <a:avLst/>
          </a:prstGeom>
        </p:spPr>
      </p:pic>
      <p:pic>
        <p:nvPicPr>
          <p:cNvPr id="27" name="Picture 26"/>
          <p:cNvPicPr>
            <a:picLocks noChangeAspect="1"/>
          </p:cNvPicPr>
          <p:nvPr/>
        </p:nvPicPr>
        <p:blipFill>
          <a:blip r:embed="rId7" cstate="screen">
            <a:clrChange>
              <a:clrFrom>
                <a:srgbClr val="6CB7D6"/>
              </a:clrFrom>
              <a:clrTo>
                <a:srgbClr val="6CB7D6">
                  <a:alpha val="0"/>
                </a:srgbClr>
              </a:clrTo>
            </a:clrChange>
            <a:extLst>
              <a:ext uri="{28A0092B-C50C-407E-A947-70E740481C1C}">
                <a14:useLocalDpi xmlns:a14="http://schemas.microsoft.com/office/drawing/2010/main"/>
              </a:ext>
            </a:extLst>
          </a:blip>
          <a:stretch>
            <a:fillRect/>
          </a:stretch>
        </p:blipFill>
        <p:spPr>
          <a:xfrm>
            <a:off x="9650507" y="3694100"/>
            <a:ext cx="1207865" cy="1193901"/>
          </a:xfrm>
          <a:prstGeom prst="rect">
            <a:avLst/>
          </a:prstGeom>
        </p:spPr>
      </p:pic>
      <p:pic>
        <p:nvPicPr>
          <p:cNvPr id="4" name="Graphic 3" descr="Glasses">
            <a:extLst>
              <a:ext uri="{FF2B5EF4-FFF2-40B4-BE49-F238E27FC236}">
                <a16:creationId xmlns:a16="http://schemas.microsoft.com/office/drawing/2014/main" id="{4AB873EB-4D6B-4811-BFB1-374C9769B0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3652" y="333242"/>
            <a:ext cx="1702065" cy="1702065"/>
          </a:xfrm>
          <a:prstGeom prst="rect">
            <a:avLst/>
          </a:prstGeom>
        </p:spPr>
      </p:pic>
      <p:pic>
        <p:nvPicPr>
          <p:cNvPr id="6" name="Graphic 5" descr="Puzzle">
            <a:extLst>
              <a:ext uri="{FF2B5EF4-FFF2-40B4-BE49-F238E27FC236}">
                <a16:creationId xmlns:a16="http://schemas.microsoft.com/office/drawing/2014/main" id="{C5B64041-2608-49DB-A61B-237FDB13DF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15630" y="257121"/>
            <a:ext cx="1225030" cy="1225030"/>
          </a:xfrm>
          <a:prstGeom prst="rect">
            <a:avLst/>
          </a:prstGeom>
        </p:spPr>
      </p:pic>
    </p:spTree>
    <p:custDataLst>
      <p:tags r:id="rId1"/>
    </p:custDataLst>
    <p:extLst>
      <p:ext uri="{BB962C8B-B14F-4D97-AF65-F5344CB8AC3E}">
        <p14:creationId xmlns:p14="http://schemas.microsoft.com/office/powerpoint/2010/main" val="42080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11F0B-EB91-4BEF-9425-7F5816D0306D}"/>
              </a:ext>
            </a:extLst>
          </p:cNvPr>
          <p:cNvSpPr>
            <a:spLocks noGrp="1"/>
          </p:cNvSpPr>
          <p:nvPr>
            <p:ph type="title"/>
          </p:nvPr>
        </p:nvSpPr>
        <p:spPr>
          <a:xfrm>
            <a:off x="6967728" y="535667"/>
            <a:ext cx="4828031" cy="1091966"/>
          </a:xfrm>
        </p:spPr>
        <p:txBody>
          <a:bodyPr/>
          <a:lstStyle/>
          <a:p>
            <a:r>
              <a:rPr lang="en-US"/>
              <a:t>Purpose of session</a:t>
            </a:r>
          </a:p>
        </p:txBody>
      </p:sp>
      <p:sp>
        <p:nvSpPr>
          <p:cNvPr id="7" name="Text Placeholder 6">
            <a:extLst>
              <a:ext uri="{FF2B5EF4-FFF2-40B4-BE49-F238E27FC236}">
                <a16:creationId xmlns:a16="http://schemas.microsoft.com/office/drawing/2014/main" id="{32FBE695-2362-446B-BC39-85C3C3527FFA}"/>
              </a:ext>
            </a:extLst>
          </p:cNvPr>
          <p:cNvSpPr>
            <a:spLocks noGrp="1"/>
          </p:cNvSpPr>
          <p:nvPr>
            <p:ph type="body" sz="quarter" idx="11"/>
          </p:nvPr>
        </p:nvSpPr>
        <p:spPr>
          <a:xfrm>
            <a:off x="6967729" y="2048256"/>
            <a:ext cx="4828032" cy="3237399"/>
          </a:xfrm>
        </p:spPr>
        <p:txBody>
          <a:bodyPr anchor="ctr">
            <a:noAutofit/>
          </a:bodyPr>
          <a:lstStyle/>
          <a:p>
            <a:r>
              <a:rPr lang="en-US"/>
              <a:t>To meet with County Leadership and SDM Core Team members to provide critical information related to SDM Hotline Tool updates, and to support implementation planning to align county policy, practice, and training.</a:t>
            </a:r>
          </a:p>
        </p:txBody>
      </p:sp>
      <p:pic>
        <p:nvPicPr>
          <p:cNvPr id="6" name="Picture Placeholder 5">
            <a:extLst>
              <a:ext uri="{FF2B5EF4-FFF2-40B4-BE49-F238E27FC236}">
                <a16:creationId xmlns:a16="http://schemas.microsoft.com/office/drawing/2014/main" id="{1848013C-CF45-45B1-A5B6-3FAFB4E01598}"/>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a:xfrm>
            <a:off x="640080" y="535667"/>
            <a:ext cx="5998464" cy="5782940"/>
          </a:xfrm>
        </p:spPr>
      </p:pic>
    </p:spTree>
    <p:custDataLst>
      <p:tags r:id="rId1"/>
    </p:custDataLst>
    <p:extLst>
      <p:ext uri="{BB962C8B-B14F-4D97-AF65-F5344CB8AC3E}">
        <p14:creationId xmlns:p14="http://schemas.microsoft.com/office/powerpoint/2010/main" val="73138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FD19-2D25-46C7-B5F3-44EF2A408761}"/>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2AA587F6-7F46-44FF-8A89-CE733587672C}"/>
              </a:ext>
            </a:extLst>
          </p:cNvPr>
          <p:cNvSpPr>
            <a:spLocks noGrp="1"/>
          </p:cNvSpPr>
          <p:nvPr>
            <p:ph type="body" sz="quarter" idx="10"/>
          </p:nvPr>
        </p:nvSpPr>
        <p:spPr/>
        <p:txBody>
          <a:bodyPr/>
          <a:lstStyle/>
          <a:p>
            <a:r>
              <a:rPr lang="en-US" kern="1200"/>
              <a:t>Welcome, Purpose, and Introductions</a:t>
            </a:r>
          </a:p>
        </p:txBody>
      </p:sp>
      <p:sp>
        <p:nvSpPr>
          <p:cNvPr id="4" name="Text Placeholder 3">
            <a:extLst>
              <a:ext uri="{FF2B5EF4-FFF2-40B4-BE49-F238E27FC236}">
                <a16:creationId xmlns:a16="http://schemas.microsoft.com/office/drawing/2014/main" id="{7AD18F4A-8DA1-4712-8AE8-BEC2D4D26788}"/>
              </a:ext>
            </a:extLst>
          </p:cNvPr>
          <p:cNvSpPr>
            <a:spLocks noGrp="1"/>
          </p:cNvSpPr>
          <p:nvPr>
            <p:ph type="body" sz="quarter" idx="11"/>
          </p:nvPr>
        </p:nvSpPr>
        <p:spPr/>
        <p:txBody>
          <a:bodyPr/>
          <a:lstStyle/>
          <a:p>
            <a:r>
              <a:rPr lang="en-US"/>
              <a:t>Decision Making at Hotline</a:t>
            </a:r>
          </a:p>
        </p:txBody>
      </p:sp>
      <p:sp>
        <p:nvSpPr>
          <p:cNvPr id="5" name="Text Placeholder 4">
            <a:extLst>
              <a:ext uri="{FF2B5EF4-FFF2-40B4-BE49-F238E27FC236}">
                <a16:creationId xmlns:a16="http://schemas.microsoft.com/office/drawing/2014/main" id="{A4122D4C-6203-415E-8A5F-EA468F26AF9F}"/>
              </a:ext>
            </a:extLst>
          </p:cNvPr>
          <p:cNvSpPr>
            <a:spLocks noGrp="1"/>
          </p:cNvSpPr>
          <p:nvPr>
            <p:ph type="body" sz="quarter" idx="12"/>
          </p:nvPr>
        </p:nvSpPr>
        <p:spPr/>
        <p:txBody>
          <a:bodyPr/>
          <a:lstStyle/>
          <a:p>
            <a:r>
              <a:rPr lang="en-US"/>
              <a:t>Key Areas of Revisions</a:t>
            </a:r>
          </a:p>
        </p:txBody>
      </p:sp>
      <p:sp>
        <p:nvSpPr>
          <p:cNvPr id="6" name="Text Placeholder 5">
            <a:extLst>
              <a:ext uri="{FF2B5EF4-FFF2-40B4-BE49-F238E27FC236}">
                <a16:creationId xmlns:a16="http://schemas.microsoft.com/office/drawing/2014/main" id="{F5DDFE5C-8126-424C-9722-123E380B58CC}"/>
              </a:ext>
            </a:extLst>
          </p:cNvPr>
          <p:cNvSpPr>
            <a:spLocks noGrp="1"/>
          </p:cNvSpPr>
          <p:nvPr>
            <p:ph type="body" sz="quarter" idx="13"/>
          </p:nvPr>
        </p:nvSpPr>
        <p:spPr/>
        <p:txBody>
          <a:bodyPr/>
          <a:lstStyle/>
          <a:p>
            <a:r>
              <a:rPr lang="en-US"/>
              <a:t>Considerations for System Alignment</a:t>
            </a:r>
          </a:p>
        </p:txBody>
      </p:sp>
      <p:sp>
        <p:nvSpPr>
          <p:cNvPr id="7" name="Text Placeholder 6">
            <a:extLst>
              <a:ext uri="{FF2B5EF4-FFF2-40B4-BE49-F238E27FC236}">
                <a16:creationId xmlns:a16="http://schemas.microsoft.com/office/drawing/2014/main" id="{237983D4-5878-4964-9ECC-A348DAF75F02}"/>
              </a:ext>
            </a:extLst>
          </p:cNvPr>
          <p:cNvSpPr>
            <a:spLocks noGrp="1"/>
          </p:cNvSpPr>
          <p:nvPr>
            <p:ph type="body" sz="quarter" idx="14"/>
          </p:nvPr>
        </p:nvSpPr>
        <p:spPr/>
        <p:txBody>
          <a:bodyPr/>
          <a:lstStyle/>
          <a:p>
            <a:r>
              <a:rPr lang="en-US"/>
              <a:t>Next Steps and Closing</a:t>
            </a:r>
          </a:p>
        </p:txBody>
      </p:sp>
    </p:spTree>
    <p:extLst>
      <p:ext uri="{BB962C8B-B14F-4D97-AF65-F5344CB8AC3E}">
        <p14:creationId xmlns:p14="http://schemas.microsoft.com/office/powerpoint/2010/main" val="212246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1854B37-5A78-48E7-A6CC-869A0227446E}"/>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p:blipFill>
        <p:spPr>
          <a:xfrm>
            <a:off x="237744" y="180764"/>
            <a:ext cx="4927002" cy="6496469"/>
          </a:xfrm>
        </p:spPr>
      </p:pic>
      <p:sp>
        <p:nvSpPr>
          <p:cNvPr id="2" name="Text Placeholder 1">
            <a:extLst>
              <a:ext uri="{FF2B5EF4-FFF2-40B4-BE49-F238E27FC236}">
                <a16:creationId xmlns:a16="http://schemas.microsoft.com/office/drawing/2014/main" id="{5207D290-0EE9-4276-900D-BBBBD86328A7}"/>
              </a:ext>
            </a:extLst>
          </p:cNvPr>
          <p:cNvSpPr>
            <a:spLocks noGrp="1"/>
          </p:cNvSpPr>
          <p:nvPr>
            <p:ph type="body" sz="quarter" idx="12"/>
          </p:nvPr>
        </p:nvSpPr>
        <p:spPr>
          <a:solidFill>
            <a:schemeClr val="accent3"/>
          </a:solidFill>
        </p:spPr>
        <p:txBody>
          <a:bodyPr/>
          <a:lstStyle/>
          <a:p>
            <a:endParaRPr lang="en-US" sz="4400"/>
          </a:p>
          <a:p>
            <a:r>
              <a:rPr lang="en-US" sz="4800"/>
              <a:t>SDM Hotline Tool and Decision Making at Screening </a:t>
            </a:r>
          </a:p>
        </p:txBody>
      </p:sp>
    </p:spTree>
    <p:custDataLst>
      <p:tags r:id="rId1"/>
    </p:custDataLst>
    <p:extLst>
      <p:ext uri="{BB962C8B-B14F-4D97-AF65-F5344CB8AC3E}">
        <p14:creationId xmlns:p14="http://schemas.microsoft.com/office/powerpoint/2010/main" val="198284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56E7B54-DCA3-4149-9188-4C5224024C46}"/>
              </a:ext>
            </a:extLst>
          </p:cNvPr>
          <p:cNvSpPr>
            <a:spLocks noGrp="1"/>
          </p:cNvSpPr>
          <p:nvPr>
            <p:ph type="body" sz="quarter" idx="12"/>
          </p:nvPr>
        </p:nvSpPr>
        <p:spPr/>
        <p:txBody>
          <a:bodyPr/>
          <a:lstStyle/>
          <a:p>
            <a:r>
              <a:rPr lang="en-US"/>
              <a:t>Two Parts of the Hotline Tools</a:t>
            </a:r>
          </a:p>
        </p:txBody>
      </p:sp>
      <p:pic>
        <p:nvPicPr>
          <p:cNvPr id="4" name="Graphic 3">
            <a:extLst>
              <a:ext uri="{FF2B5EF4-FFF2-40B4-BE49-F238E27FC236}">
                <a16:creationId xmlns:a16="http://schemas.microsoft.com/office/drawing/2014/main" id="{C68F6FDD-8C9C-4034-A9DC-A73E3A8543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66879" y="1692910"/>
            <a:ext cx="1958595" cy="2872606"/>
          </a:xfrm>
          <a:prstGeom prst="rect">
            <a:avLst/>
          </a:prstGeom>
        </p:spPr>
      </p:pic>
      <p:sp>
        <p:nvSpPr>
          <p:cNvPr id="5" name="TextBox 4">
            <a:extLst>
              <a:ext uri="{FF2B5EF4-FFF2-40B4-BE49-F238E27FC236}">
                <a16:creationId xmlns:a16="http://schemas.microsoft.com/office/drawing/2014/main" id="{CA42FCF0-3A00-4B0F-BD6D-33BC8CC77A72}"/>
              </a:ext>
            </a:extLst>
          </p:cNvPr>
          <p:cNvSpPr txBox="1"/>
          <p:nvPr/>
        </p:nvSpPr>
        <p:spPr>
          <a:xfrm>
            <a:off x="639700" y="4872702"/>
            <a:ext cx="5012955" cy="584775"/>
          </a:xfrm>
          <a:prstGeom prst="rect">
            <a:avLst/>
          </a:prstGeom>
          <a:noFill/>
        </p:spPr>
        <p:txBody>
          <a:bodyPr wrap="square" rtlCol="0">
            <a:spAutoFit/>
          </a:bodyPr>
          <a:lstStyle/>
          <a:p>
            <a:pPr algn="ctr"/>
            <a:r>
              <a:rPr lang="en-US" sz="3200" b="1">
                <a:solidFill>
                  <a:schemeClr val="accent3"/>
                </a:solidFill>
              </a:rPr>
              <a:t>SCREENING </a:t>
            </a:r>
          </a:p>
        </p:txBody>
      </p:sp>
      <p:sp>
        <p:nvSpPr>
          <p:cNvPr id="6" name="TextBox 5">
            <a:extLst>
              <a:ext uri="{FF2B5EF4-FFF2-40B4-BE49-F238E27FC236}">
                <a16:creationId xmlns:a16="http://schemas.microsoft.com/office/drawing/2014/main" id="{F432BBED-C151-4039-B560-F4A40BF705B7}"/>
              </a:ext>
            </a:extLst>
          </p:cNvPr>
          <p:cNvSpPr txBox="1"/>
          <p:nvPr/>
        </p:nvSpPr>
        <p:spPr>
          <a:xfrm>
            <a:off x="6539346" y="4872702"/>
            <a:ext cx="5116015" cy="584775"/>
          </a:xfrm>
          <a:prstGeom prst="rect">
            <a:avLst/>
          </a:prstGeom>
          <a:noFill/>
        </p:spPr>
        <p:txBody>
          <a:bodyPr wrap="square" rtlCol="0">
            <a:spAutoFit/>
          </a:bodyPr>
          <a:lstStyle/>
          <a:p>
            <a:pPr algn="ctr"/>
            <a:r>
              <a:rPr lang="en-US" sz="3200" b="1">
                <a:solidFill>
                  <a:schemeClr val="accent4"/>
                </a:solidFill>
              </a:rPr>
              <a:t>RESPONSE PRIORITY</a:t>
            </a:r>
          </a:p>
        </p:txBody>
      </p:sp>
      <p:pic>
        <p:nvPicPr>
          <p:cNvPr id="8" name="Graphic 7">
            <a:extLst>
              <a:ext uri="{FF2B5EF4-FFF2-40B4-BE49-F238E27FC236}">
                <a16:creationId xmlns:a16="http://schemas.microsoft.com/office/drawing/2014/main" id="{4417C030-4A75-44B8-8808-DD8A9E7FEC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61050" y="1692910"/>
            <a:ext cx="2872606" cy="2872606"/>
          </a:xfrm>
          <a:prstGeom prst="rect">
            <a:avLst/>
          </a:prstGeom>
        </p:spPr>
      </p:pic>
    </p:spTree>
    <p:custDataLst>
      <p:tags r:id="rId1"/>
    </p:custDataLst>
    <p:extLst>
      <p:ext uri="{BB962C8B-B14F-4D97-AF65-F5344CB8AC3E}">
        <p14:creationId xmlns:p14="http://schemas.microsoft.com/office/powerpoint/2010/main" val="2402543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53B45E-BFF4-4FAD-BBCD-DE20AD7F541D}"/>
              </a:ext>
            </a:extLst>
          </p:cNvPr>
          <p:cNvSpPr>
            <a:spLocks noGrp="1"/>
          </p:cNvSpPr>
          <p:nvPr>
            <p:ph type="body" sz="quarter" idx="12"/>
          </p:nvPr>
        </p:nvSpPr>
        <p:spPr/>
        <p:txBody>
          <a:bodyPr/>
          <a:lstStyle/>
          <a:p>
            <a:r>
              <a:rPr lang="en-US" b="0"/>
              <a:t>Assessment Logic</a:t>
            </a:r>
          </a:p>
        </p:txBody>
      </p:sp>
      <p:grpSp>
        <p:nvGrpSpPr>
          <p:cNvPr id="4" name="Group 3">
            <a:extLst>
              <a:ext uri="{FF2B5EF4-FFF2-40B4-BE49-F238E27FC236}">
                <a16:creationId xmlns:a16="http://schemas.microsoft.com/office/drawing/2014/main" id="{79004406-33E4-4E92-9738-B0C129ABC1FE}"/>
              </a:ext>
            </a:extLst>
          </p:cNvPr>
          <p:cNvGrpSpPr/>
          <p:nvPr/>
        </p:nvGrpSpPr>
        <p:grpSpPr>
          <a:xfrm>
            <a:off x="1012371" y="1850570"/>
            <a:ext cx="9916889" cy="4909456"/>
            <a:chOff x="1417289" y="1916188"/>
            <a:chExt cx="6583711" cy="4015996"/>
          </a:xfrm>
        </p:grpSpPr>
        <p:sp>
          <p:nvSpPr>
            <p:cNvPr id="5" name="Rectangle: Rounded Corners 4">
              <a:extLst>
                <a:ext uri="{FF2B5EF4-FFF2-40B4-BE49-F238E27FC236}">
                  <a16:creationId xmlns:a16="http://schemas.microsoft.com/office/drawing/2014/main" id="{297C13A6-6CB2-42E0-9D21-A7626F3EA784}"/>
                </a:ext>
              </a:extLst>
            </p:cNvPr>
            <p:cNvSpPr/>
            <p:nvPr/>
          </p:nvSpPr>
          <p:spPr>
            <a:xfrm>
              <a:off x="1417289" y="1920478"/>
              <a:ext cx="2507139" cy="1110140"/>
            </a:xfrm>
            <a:prstGeom prst="roundRect">
              <a:avLst/>
            </a:prstGeom>
            <a:solidFill>
              <a:srgbClr val="C6C7C9"/>
            </a:solidFill>
            <a:ln>
              <a:solidFill>
                <a:srgbClr val="C6C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lumMod val="50000"/>
                    </a:schemeClr>
                  </a:solidFill>
                  <a:latin typeface="Brandon Grotesque Regular" panose="020B0503020203060202" pitchFamily="34" charset="0"/>
                </a:rPr>
                <a:t>Does the allegation meet statutory and legal threshold for in-person response?</a:t>
              </a:r>
            </a:p>
          </p:txBody>
        </p:sp>
        <p:sp>
          <p:nvSpPr>
            <p:cNvPr id="6" name="Rectangle: Rounded Corners 5">
              <a:extLst>
                <a:ext uri="{FF2B5EF4-FFF2-40B4-BE49-F238E27FC236}">
                  <a16:creationId xmlns:a16="http://schemas.microsoft.com/office/drawing/2014/main" id="{5C5188DD-6800-4DDC-A0DE-008BE0051228}"/>
                </a:ext>
              </a:extLst>
            </p:cNvPr>
            <p:cNvSpPr/>
            <p:nvPr/>
          </p:nvSpPr>
          <p:spPr>
            <a:xfrm>
              <a:off x="1417483" y="3388282"/>
              <a:ext cx="2506945" cy="1268731"/>
            </a:xfrm>
            <a:prstGeom prst="roundRect">
              <a:avLst/>
            </a:prstGeom>
            <a:solidFill>
              <a:srgbClr val="C6C7C9"/>
            </a:solidFill>
            <a:ln>
              <a:solidFill>
                <a:srgbClr val="C6C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lumMod val="50000"/>
                    </a:schemeClr>
                  </a:solidFill>
                  <a:latin typeface="Brandon Grotesque Regular" panose="020B0503020203060202" pitchFamily="34" charset="0"/>
                </a:rPr>
                <a:t>How quickly do we need</a:t>
              </a:r>
              <a:br>
                <a:rPr lang="en-US" sz="2200">
                  <a:solidFill>
                    <a:schemeClr val="tx1">
                      <a:lumMod val="50000"/>
                    </a:schemeClr>
                  </a:solidFill>
                  <a:latin typeface="Brandon Grotesque Regular" panose="020B0503020203060202" pitchFamily="34" charset="0"/>
                </a:rPr>
              </a:br>
              <a:r>
                <a:rPr lang="en-US" sz="2200">
                  <a:solidFill>
                    <a:schemeClr val="tx1">
                      <a:lumMod val="50000"/>
                    </a:schemeClr>
                  </a:solidFill>
                  <a:latin typeface="Brandon Grotesque Regular" panose="020B0503020203060202" pitchFamily="34" charset="0"/>
                </a:rPr>
                <a:t>to respond?</a:t>
              </a:r>
            </a:p>
          </p:txBody>
        </p:sp>
        <p:sp>
          <p:nvSpPr>
            <p:cNvPr id="7" name="Oval 6">
              <a:extLst>
                <a:ext uri="{FF2B5EF4-FFF2-40B4-BE49-F238E27FC236}">
                  <a16:creationId xmlns:a16="http://schemas.microsoft.com/office/drawing/2014/main" id="{D2C57255-9BC5-4BC8-BCEC-EE740B6F5C37}"/>
                </a:ext>
              </a:extLst>
            </p:cNvPr>
            <p:cNvSpPr/>
            <p:nvPr/>
          </p:nvSpPr>
          <p:spPr>
            <a:xfrm>
              <a:off x="5808725" y="1916188"/>
              <a:ext cx="2192275" cy="1110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Brandon Grotesque Regular" panose="020B0503020203060202" pitchFamily="34" charset="0"/>
                </a:rPr>
                <a:t>Screen Out</a:t>
              </a:r>
            </a:p>
          </p:txBody>
        </p:sp>
        <p:sp>
          <p:nvSpPr>
            <p:cNvPr id="8" name="Oval 7">
              <a:extLst>
                <a:ext uri="{FF2B5EF4-FFF2-40B4-BE49-F238E27FC236}">
                  <a16:creationId xmlns:a16="http://schemas.microsoft.com/office/drawing/2014/main" id="{8F5F4FA7-E3F4-46FB-A981-9E7458741F96}"/>
                </a:ext>
              </a:extLst>
            </p:cNvPr>
            <p:cNvSpPr/>
            <p:nvPr/>
          </p:nvSpPr>
          <p:spPr>
            <a:xfrm>
              <a:off x="4316694" y="4822045"/>
              <a:ext cx="2192275"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Brandon Grotesque Regular" panose="020B0503020203060202" pitchFamily="34" charset="0"/>
                </a:rPr>
                <a:t>Immediate/</a:t>
              </a:r>
            </a:p>
            <a:p>
              <a:pPr algn="ctr"/>
              <a:r>
                <a:rPr lang="en-US" sz="2400" b="1">
                  <a:solidFill>
                    <a:schemeClr val="bg1"/>
                  </a:solidFill>
                  <a:latin typeface="Brandon Grotesque Regular" panose="020B0503020203060202" pitchFamily="34" charset="0"/>
                </a:rPr>
                <a:t>Within 24 Hours </a:t>
              </a:r>
            </a:p>
          </p:txBody>
        </p:sp>
        <p:cxnSp>
          <p:nvCxnSpPr>
            <p:cNvPr id="9" name="Straight Arrow Connector 8">
              <a:extLst>
                <a:ext uri="{FF2B5EF4-FFF2-40B4-BE49-F238E27FC236}">
                  <a16:creationId xmlns:a16="http://schemas.microsoft.com/office/drawing/2014/main" id="{38A470EB-42CF-4180-B97C-83FCE5C034E3}"/>
                </a:ext>
              </a:extLst>
            </p:cNvPr>
            <p:cNvCxnSpPr>
              <a:cxnSpLocks/>
              <a:endCxn id="7" idx="2"/>
            </p:cNvCxnSpPr>
            <p:nvPr/>
          </p:nvCxnSpPr>
          <p:spPr>
            <a:xfrm flipV="1">
              <a:off x="3924428" y="2471258"/>
              <a:ext cx="1884298" cy="42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8244834-C146-4E3C-9B4B-77AD54F26D67}"/>
                </a:ext>
              </a:extLst>
            </p:cNvPr>
            <p:cNvCxnSpPr>
              <a:cxnSpLocks/>
            </p:cNvCxnSpPr>
            <p:nvPr/>
          </p:nvCxnSpPr>
          <p:spPr>
            <a:xfrm>
              <a:off x="2670858" y="3030618"/>
              <a:ext cx="97" cy="3576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C0F9D4A-F769-4BF0-A916-87E0BDBBF05F}"/>
                </a:ext>
              </a:extLst>
            </p:cNvPr>
            <p:cNvSpPr txBox="1"/>
            <p:nvPr/>
          </p:nvSpPr>
          <p:spPr>
            <a:xfrm>
              <a:off x="4310017" y="2106381"/>
              <a:ext cx="634365" cy="327295"/>
            </a:xfrm>
            <a:prstGeom prst="rect">
              <a:avLst/>
            </a:prstGeom>
            <a:noFill/>
          </p:spPr>
          <p:txBody>
            <a:bodyPr wrap="square" rtlCol="0">
              <a:spAutoFit/>
            </a:bodyPr>
            <a:lstStyle/>
            <a:p>
              <a:r>
                <a:rPr lang="en-US" sz="2000">
                  <a:latin typeface="Brandon Grotesque Regular" panose="020B0503020203060202" pitchFamily="34" charset="0"/>
                </a:rPr>
                <a:t>NO</a:t>
              </a:r>
            </a:p>
          </p:txBody>
        </p:sp>
        <p:sp>
          <p:nvSpPr>
            <p:cNvPr id="13" name="TextBox 12">
              <a:extLst>
                <a:ext uri="{FF2B5EF4-FFF2-40B4-BE49-F238E27FC236}">
                  <a16:creationId xmlns:a16="http://schemas.microsoft.com/office/drawing/2014/main" id="{231E3160-5B3C-46AF-B3AF-213DF3BF5113}"/>
                </a:ext>
              </a:extLst>
            </p:cNvPr>
            <p:cNvSpPr txBox="1"/>
            <p:nvPr/>
          </p:nvSpPr>
          <p:spPr>
            <a:xfrm>
              <a:off x="2700869" y="3045802"/>
              <a:ext cx="792956" cy="327295"/>
            </a:xfrm>
            <a:prstGeom prst="rect">
              <a:avLst/>
            </a:prstGeom>
            <a:noFill/>
          </p:spPr>
          <p:txBody>
            <a:bodyPr wrap="square" rtlCol="0">
              <a:spAutoFit/>
            </a:bodyPr>
            <a:lstStyle/>
            <a:p>
              <a:r>
                <a:rPr lang="en-US" sz="2000">
                  <a:latin typeface="Brandon Grotesque Regular" panose="020B0503020203060202" pitchFamily="34" charset="0"/>
                </a:rPr>
                <a:t>YES</a:t>
              </a:r>
            </a:p>
          </p:txBody>
        </p:sp>
        <p:cxnSp>
          <p:nvCxnSpPr>
            <p:cNvPr id="14" name="Elbow Connector 12">
              <a:extLst>
                <a:ext uri="{FF2B5EF4-FFF2-40B4-BE49-F238E27FC236}">
                  <a16:creationId xmlns:a16="http://schemas.microsoft.com/office/drawing/2014/main" id="{0EA16F58-3C43-4A9E-B1EB-EB0EB47089A4}"/>
                </a:ext>
              </a:extLst>
            </p:cNvPr>
            <p:cNvCxnSpPr>
              <a:cxnSpLocks/>
              <a:endCxn id="8" idx="2"/>
            </p:cNvCxnSpPr>
            <p:nvPr/>
          </p:nvCxnSpPr>
          <p:spPr>
            <a:xfrm rot="16200000" flipH="1">
              <a:off x="3133774" y="4194194"/>
              <a:ext cx="720101" cy="164573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0060AD4-A996-4C8C-927A-C078453F5B6E}"/>
                </a:ext>
              </a:extLst>
            </p:cNvPr>
            <p:cNvSpPr/>
            <p:nvPr/>
          </p:nvSpPr>
          <p:spPr>
            <a:xfrm>
              <a:off x="5808723" y="3467578"/>
              <a:ext cx="2192276" cy="111013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Brandon Grotesque Regular" panose="020B0503020203060202" pitchFamily="34" charset="0"/>
                </a:rPr>
                <a:t>Within 10 Days</a:t>
              </a:r>
            </a:p>
          </p:txBody>
        </p:sp>
        <p:cxnSp>
          <p:nvCxnSpPr>
            <p:cNvPr id="16" name="Straight Arrow Connector 15">
              <a:extLst>
                <a:ext uri="{FF2B5EF4-FFF2-40B4-BE49-F238E27FC236}">
                  <a16:creationId xmlns:a16="http://schemas.microsoft.com/office/drawing/2014/main" id="{C5E5A935-9DE6-4160-858B-A3483456E8AC}"/>
                </a:ext>
              </a:extLst>
            </p:cNvPr>
            <p:cNvCxnSpPr>
              <a:cxnSpLocks/>
              <a:endCxn id="15" idx="2"/>
            </p:cNvCxnSpPr>
            <p:nvPr/>
          </p:nvCxnSpPr>
          <p:spPr>
            <a:xfrm>
              <a:off x="3924428" y="4022648"/>
              <a:ext cx="18842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895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90440" y="414349"/>
            <a:ext cx="5973026" cy="542087"/>
          </a:xfrm>
          <a:ln w="38100">
            <a:solidFill>
              <a:schemeClr val="tx1"/>
            </a:solidFill>
          </a:ln>
        </p:spPr>
        <p:txBody>
          <a:bodyPr anchor="ctr">
            <a:normAutofit/>
          </a:bodyPr>
          <a:lstStyle/>
          <a:p>
            <a:pPr marL="0" indent="0">
              <a:buNone/>
            </a:pPr>
            <a:r>
              <a:rPr lang="en-US" sz="2200" b="1"/>
              <a:t>Non-accidental or suspicious injury</a:t>
            </a:r>
            <a:endParaRPr lang="en-US" sz="2200" b="1" u="sng"/>
          </a:p>
        </p:txBody>
      </p:sp>
      <p:sp>
        <p:nvSpPr>
          <p:cNvPr id="5" name="Content Placeholder 4"/>
          <p:cNvSpPr>
            <a:spLocks noGrp="1"/>
          </p:cNvSpPr>
          <p:nvPr>
            <p:ph sz="quarter" idx="4294967295"/>
          </p:nvPr>
        </p:nvSpPr>
        <p:spPr>
          <a:xfrm>
            <a:off x="590440" y="1090613"/>
            <a:ext cx="7967773" cy="2014537"/>
          </a:xfrm>
          <a:ln w="38100">
            <a:solidFill>
              <a:schemeClr val="accent3"/>
            </a:solidFill>
          </a:ln>
        </p:spPr>
        <p:txBody>
          <a:bodyPr anchor="ctr">
            <a:noAutofit/>
          </a:bodyPr>
          <a:lstStyle/>
          <a:p>
            <a:pPr marL="0" indent="0">
              <a:buNone/>
            </a:pPr>
            <a:r>
              <a:rPr lang="en-US" sz="2200"/>
              <a:t>The child has a current or previously unreported injury or impairment AND the caregiver deliberately caused the injury/impairment OR there is basis to be suspicious that a caregiver caused it and it was non-accidental. Basis for suspicion may include but is not limited to: </a:t>
            </a:r>
            <a:endParaRPr lang="en-US" sz="2400"/>
          </a:p>
        </p:txBody>
      </p:sp>
      <p:cxnSp>
        <p:nvCxnSpPr>
          <p:cNvPr id="10" name="Straight Arrow Connector 9"/>
          <p:cNvCxnSpPr>
            <a:cxnSpLocks/>
          </p:cNvCxnSpPr>
          <p:nvPr/>
        </p:nvCxnSpPr>
        <p:spPr>
          <a:xfrm>
            <a:off x="6563466" y="712808"/>
            <a:ext cx="2560320" cy="519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558213" y="2174876"/>
            <a:ext cx="640080" cy="5198"/>
          </a:xfrm>
          <a:prstGeom prst="straightConnector1">
            <a:avLst/>
          </a:prstGeom>
          <a:ln w="57150" cmpd="sng">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478659" y="4534112"/>
            <a:ext cx="17860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tx2"/>
                </a:solidFill>
                <a:effectLst/>
                <a:uLnTx/>
                <a:uFillTx/>
                <a:latin typeface="Brandon Grotesque Regular" panose="020B0503020203060202" pitchFamily="34" charset="0"/>
                <a:cs typeface="Segoe UI" panose="020B0502040204020203" pitchFamily="34" charset="0"/>
              </a:rPr>
              <a:t>Examples</a:t>
            </a:r>
          </a:p>
        </p:txBody>
      </p:sp>
      <p:sp>
        <p:nvSpPr>
          <p:cNvPr id="13" name="TextBox 12"/>
          <p:cNvSpPr txBox="1"/>
          <p:nvPr/>
        </p:nvSpPr>
        <p:spPr>
          <a:xfrm>
            <a:off x="9149564" y="427810"/>
            <a:ext cx="269003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effectLst/>
                <a:uLnTx/>
                <a:uFillTx/>
                <a:latin typeface="Brandon Grotesque Regular" panose="020B0503020203060202" pitchFamily="34" charset="0"/>
                <a:cs typeface="Segoe UI" panose="020B0502040204020203" pitchFamily="34" charset="0"/>
              </a:rPr>
              <a:t>Item or “stem”</a:t>
            </a:r>
          </a:p>
        </p:txBody>
      </p:sp>
      <p:sp>
        <p:nvSpPr>
          <p:cNvPr id="14" name="TextBox 13"/>
          <p:cNvSpPr txBox="1"/>
          <p:nvPr/>
        </p:nvSpPr>
        <p:spPr>
          <a:xfrm>
            <a:off x="9478659" y="1668056"/>
            <a:ext cx="2078839"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3"/>
                </a:solidFill>
                <a:effectLst/>
                <a:uLnTx/>
                <a:uFillTx/>
                <a:latin typeface="Brandon Grotesque Regular" panose="020B0503020203060202" pitchFamily="34" charset="0"/>
                <a:cs typeface="Segoe UI" panose="020B0502040204020203" pitchFamily="34" charset="0"/>
              </a:rPr>
              <a:t>Definition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3"/>
                </a:solidFill>
                <a:effectLst/>
                <a:uLnTx/>
                <a:uFillTx/>
                <a:latin typeface="Brandon Grotesque Regular" panose="020B0503020203060202" pitchFamily="34" charset="0"/>
                <a:cs typeface="Segoe UI" panose="020B0502040204020203" pitchFamily="34" charset="0"/>
              </a:rPr>
              <a:t>(threshold)</a:t>
            </a:r>
          </a:p>
        </p:txBody>
      </p:sp>
      <p:sp>
        <p:nvSpPr>
          <p:cNvPr id="18" name="Content Placeholder 4">
            <a:extLst>
              <a:ext uri="{FF2B5EF4-FFF2-40B4-BE49-F238E27FC236}">
                <a16:creationId xmlns:a16="http://schemas.microsoft.com/office/drawing/2014/main" id="{EB471380-22D0-4EA5-B051-CA02936FBC30}"/>
              </a:ext>
            </a:extLst>
          </p:cNvPr>
          <p:cNvSpPr txBox="1">
            <a:spLocks/>
          </p:cNvSpPr>
          <p:nvPr/>
        </p:nvSpPr>
        <p:spPr>
          <a:xfrm>
            <a:off x="592849" y="3239218"/>
            <a:ext cx="7967773" cy="3369444"/>
          </a:xfrm>
          <a:prstGeom prst="rect">
            <a:avLst/>
          </a:prstGeom>
          <a:ln w="38100">
            <a:solidFill>
              <a:schemeClr val="tx2"/>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200" kern="1200">
                <a:solidFill>
                  <a:srgbClr val="716F6D"/>
                </a:solidFill>
                <a:latin typeface="+mn-lt"/>
                <a:ea typeface="+mn-ea"/>
                <a:cs typeface="+mn-cs"/>
              </a:defRPr>
            </a:lvl1pPr>
            <a:lvl2pPr marL="685800" indent="-36576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365760" algn="l" defTabSz="914400" rtl="0" eaLnBrk="1" latinLnBrk="0" hangingPunct="1">
              <a:lnSpc>
                <a:spcPct val="100000"/>
              </a:lnSpc>
              <a:spcBef>
                <a:spcPts val="500"/>
              </a:spcBef>
              <a:buFont typeface="Corbel" panose="020B0503020204020204" pitchFamily="34" charset="0"/>
              <a:buChar char="»"/>
              <a:defRPr sz="3200" kern="1200">
                <a:solidFill>
                  <a:schemeClr val="tx1"/>
                </a:solidFill>
                <a:latin typeface="+mn-lt"/>
                <a:ea typeface="+mn-ea"/>
                <a:cs typeface="+mn-cs"/>
              </a:defRPr>
            </a:lvl3pPr>
            <a:lvl4pPr marL="1600200" indent="-365760" algn="l" defTabSz="914400" rtl="0" eaLnBrk="1" latinLnBrk="0" hangingPunct="1">
              <a:lnSpc>
                <a:spcPct val="100000"/>
              </a:lnSpc>
              <a:spcBef>
                <a:spcPts val="500"/>
              </a:spcBef>
              <a:buFont typeface="Wingdings" panose="05000000000000000000" pitchFamily="2" charset="2"/>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srgbClr val="55514E"/>
                </a:solidFill>
                <a:effectLst/>
                <a:uLnTx/>
                <a:uFillTx/>
                <a:latin typeface="Brandon Grotesque Regular" panose="020B0503020203060202" pitchFamily="34" charset="0"/>
                <a:cs typeface="Segoe UI" panose="020B0502040204020203" pitchFamily="34" charset="0"/>
              </a:rPr>
              <a:t>Physician reports that the injury type is consistent with </a:t>
            </a:r>
            <a:br>
              <a:rPr kumimoji="0" lang="en-US" sz="2200" b="0" i="0" u="none" strike="noStrike" kern="1200" cap="none" spc="0" normalizeH="0" baseline="0" noProof="0">
                <a:ln>
                  <a:noFill/>
                </a:ln>
                <a:solidFill>
                  <a:srgbClr val="55514E"/>
                </a:solidFill>
                <a:effectLst/>
                <a:uLnTx/>
                <a:uFillTx/>
                <a:latin typeface="Brandon Grotesque Regular" panose="020B0503020203060202" pitchFamily="34" charset="0"/>
                <a:cs typeface="Segoe UI" panose="020B0502040204020203" pitchFamily="34" charset="0"/>
              </a:rPr>
            </a:br>
            <a:r>
              <a:rPr kumimoji="0" lang="en-US" sz="2200" b="0" i="0" u="none" strike="noStrike" kern="1200" cap="none" spc="0" normalizeH="0" baseline="0" noProof="0">
                <a:ln>
                  <a:noFill/>
                </a:ln>
                <a:solidFill>
                  <a:srgbClr val="55514E"/>
                </a:solidFill>
                <a:effectLst/>
                <a:uLnTx/>
                <a:uFillTx/>
                <a:latin typeface="Brandon Grotesque Regular" panose="020B0503020203060202" pitchFamily="34" charset="0"/>
                <a:cs typeface="Segoe UI" panose="020B0502040204020203" pitchFamily="34" charset="0"/>
              </a:rPr>
              <a:t>non-accidental injuries; </a:t>
            </a:r>
          </a:p>
          <a:p>
            <a:pPr marL="342900" marR="0" lvl="0" indent="-342900" algn="l" defTabSz="914400" rtl="0" eaLnBrk="1" fontAlgn="auto" latinLnBrk="0" hangingPunct="1">
              <a:lnSpc>
                <a:spcPct val="10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srgbClr val="55514E"/>
                </a:solidFill>
                <a:effectLst/>
                <a:uLnTx/>
                <a:uFillTx/>
                <a:latin typeface="Brandon Grotesque Regular" panose="020B0503020203060202" pitchFamily="34" charset="0"/>
                <a:cs typeface="Segoe UI" panose="020B0502040204020203" pitchFamily="34" charset="0"/>
              </a:rPr>
              <a:t>Injury to a non-ambulatory child with no plausible alternative explanation; </a:t>
            </a:r>
          </a:p>
          <a:p>
            <a:pPr marL="342900" marR="0" lvl="0" indent="-342900" algn="l" defTabSz="914400" rtl="0" eaLnBrk="1" fontAlgn="auto" latinLnBrk="0" hangingPunct="1">
              <a:lnSpc>
                <a:spcPct val="10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srgbClr val="55514E"/>
                </a:solidFill>
                <a:effectLst/>
                <a:uLnTx/>
                <a:uFillTx/>
                <a:latin typeface="Brandon Grotesque Regular" panose="020B0503020203060202" pitchFamily="34" charset="0"/>
                <a:cs typeface="Segoe UI" panose="020B0502040204020203" pitchFamily="34" charset="0"/>
              </a:rPr>
              <a:t>Explanation for injury does not match injury; </a:t>
            </a:r>
          </a:p>
          <a:p>
            <a:pPr marL="342900" marR="0" lvl="0" indent="-342900" algn="l" defTabSz="914400" rtl="0" eaLnBrk="1" fontAlgn="auto" latinLnBrk="0" hangingPunct="1">
              <a:lnSpc>
                <a:spcPct val="10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srgbClr val="55514E"/>
                </a:solidFill>
                <a:effectLst/>
                <a:uLnTx/>
                <a:uFillTx/>
                <a:latin typeface="Brandon Grotesque Regular" panose="020B0503020203060202" pitchFamily="34" charset="0"/>
                <a:cs typeface="Segoe UI" panose="020B0502040204020203" pitchFamily="34" charset="0"/>
              </a:rPr>
              <a:t>Injury is in the shape of an object (e.g., loop marks); or </a:t>
            </a:r>
          </a:p>
          <a:p>
            <a:pPr marL="342900" marR="0" lvl="0" indent="-342900" algn="l" defTabSz="914400" rtl="0" eaLnBrk="1" fontAlgn="auto" latinLnBrk="0" hangingPunct="1">
              <a:lnSpc>
                <a:spcPct val="10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srgbClr val="55514E"/>
                </a:solidFill>
                <a:effectLst/>
                <a:uLnTx/>
                <a:uFillTx/>
                <a:latin typeface="Brandon Grotesque Regular" panose="020B0503020203060202" pitchFamily="34" charset="0"/>
                <a:cs typeface="Segoe UI" panose="020B0502040204020203" pitchFamily="34" charset="0"/>
              </a:rPr>
              <a:t>Credible disclosure by the child to the reporting party or other adult. </a:t>
            </a:r>
          </a:p>
        </p:txBody>
      </p:sp>
      <p:cxnSp>
        <p:nvCxnSpPr>
          <p:cNvPr id="19" name="Straight Arrow Connector 18">
            <a:extLst>
              <a:ext uri="{FF2B5EF4-FFF2-40B4-BE49-F238E27FC236}">
                <a16:creationId xmlns:a16="http://schemas.microsoft.com/office/drawing/2014/main" id="{F5B711ED-D704-4280-8308-8D617371F82F}"/>
              </a:ext>
            </a:extLst>
          </p:cNvPr>
          <p:cNvCxnSpPr/>
          <p:nvPr/>
        </p:nvCxnSpPr>
        <p:spPr>
          <a:xfrm>
            <a:off x="8558213" y="4826500"/>
            <a:ext cx="640080" cy="5198"/>
          </a:xfrm>
          <a:prstGeom prst="straightConnector1">
            <a:avLst/>
          </a:prstGeom>
          <a:ln w="5715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14921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C975881-5506-46F6-AC74-ED5897A27B4E}"/>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t="9741" b="9741"/>
          <a:stretch/>
        </p:blipFill>
        <p:spPr bwMode="auto">
          <a:xfrm flipH="1">
            <a:off x="6992938" y="180975"/>
            <a:ext cx="4964112" cy="6496050"/>
          </a:xfr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60731220-BDD3-452E-8402-E256009EE49F}"/>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F3BE19B1-CB95-46CA-918D-17292AC8218A}"/>
              </a:ext>
            </a:extLst>
          </p:cNvPr>
          <p:cNvSpPr>
            <a:spLocks noGrp="1"/>
          </p:cNvSpPr>
          <p:nvPr>
            <p:ph type="body" sz="quarter" idx="12"/>
          </p:nvPr>
        </p:nvSpPr>
        <p:spPr>
          <a:xfrm rot="5400000">
            <a:off x="469460" y="-52025"/>
            <a:ext cx="6496468" cy="6962052"/>
          </a:xfrm>
          <a:solidFill>
            <a:schemeClr val="accent1"/>
          </a:solidFill>
        </p:spPr>
        <p:txBody>
          <a:bodyPr/>
          <a:lstStyle/>
          <a:p>
            <a:r>
              <a:rPr lang="en-CA" sz="4800" noProof="1"/>
              <a:t>Key Areas of Revision and</a:t>
            </a:r>
          </a:p>
          <a:p>
            <a:r>
              <a:rPr lang="en-CA" sz="4800" noProof="1"/>
              <a:t>ACL 20-142</a:t>
            </a:r>
            <a:endParaRPr lang="en-US" sz="4800"/>
          </a:p>
        </p:txBody>
      </p:sp>
      <p:sp>
        <p:nvSpPr>
          <p:cNvPr id="7" name="Text Placeholder 6">
            <a:extLst>
              <a:ext uri="{FF2B5EF4-FFF2-40B4-BE49-F238E27FC236}">
                <a16:creationId xmlns:a16="http://schemas.microsoft.com/office/drawing/2014/main" id="{8B707ADF-1FDB-496A-B54D-7DA77FCB933B}"/>
              </a:ext>
            </a:extLst>
          </p:cNvPr>
          <p:cNvSpPr>
            <a:spLocks noGrp="1"/>
          </p:cNvSpPr>
          <p:nvPr>
            <p:ph type="body" sz="quarter" idx="13"/>
          </p:nvPr>
        </p:nvSpPr>
        <p:spPr>
          <a:xfrm>
            <a:off x="808063" y="3428453"/>
            <a:ext cx="5898036" cy="1108918"/>
          </a:xfrm>
        </p:spPr>
        <p:txBody>
          <a:bodyPr/>
          <a:lstStyle/>
          <a:p>
            <a:pPr marL="403225" indent="-403225">
              <a:buClr>
                <a:schemeClr val="bg1"/>
              </a:buClr>
              <a:buFontTx/>
              <a:buChar char="•"/>
            </a:pPr>
            <a:r>
              <a:rPr lang="en-CA" altLang="en-US" sz="3600" noProof="1"/>
              <a:t>Allegations in Out of Home Care</a:t>
            </a:r>
          </a:p>
          <a:p>
            <a:pPr marL="403225" indent="-403225">
              <a:buClr>
                <a:schemeClr val="bg1"/>
              </a:buClr>
              <a:buFontTx/>
              <a:buChar char="•"/>
            </a:pPr>
            <a:r>
              <a:rPr lang="en-CA" altLang="en-US" sz="3600" noProof="1"/>
              <a:t>CSEC Allegations</a:t>
            </a:r>
          </a:p>
          <a:p>
            <a:pPr marL="403225" indent="-403225">
              <a:buClr>
                <a:schemeClr val="bg1"/>
              </a:buClr>
              <a:buFontTx/>
              <a:buChar char="•"/>
            </a:pPr>
            <a:r>
              <a:rPr lang="en-CA" altLang="en-US" sz="3600" noProof="1"/>
              <a:t>Child Fatalities</a:t>
            </a:r>
          </a:p>
        </p:txBody>
      </p:sp>
    </p:spTree>
    <p:extLst>
      <p:ext uri="{BB962C8B-B14F-4D97-AF65-F5344CB8AC3E}">
        <p14:creationId xmlns:p14="http://schemas.microsoft.com/office/powerpoint/2010/main" val="36616712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PPT TEMPLATE CRC" val="hvpoXBzo"/>
  <p:tag name="ARTICULATE_PROJECT_OPEN" val="0"/>
  <p:tag name="ARTICULATE_SLIDE_THUMBNAIL_REFRESH" val="1"/>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vident Change PPT Template SUI">
  <a:themeElements>
    <a:clrScheme name="Evident Change">
      <a:dk1>
        <a:srgbClr val="4C4C4E"/>
      </a:dk1>
      <a:lt1>
        <a:sysClr val="window" lastClr="FFFFFF"/>
      </a:lt1>
      <a:dk2>
        <a:srgbClr val="006E8D"/>
      </a:dk2>
      <a:lt2>
        <a:srgbClr val="C6C7C9"/>
      </a:lt2>
      <a:accent1>
        <a:srgbClr val="00ABCA"/>
      </a:accent1>
      <a:accent2>
        <a:srgbClr val="F6943D"/>
      </a:accent2>
      <a:accent3>
        <a:srgbClr val="D9542F"/>
      </a:accent3>
      <a:accent4>
        <a:srgbClr val="932532"/>
      </a:accent4>
      <a:accent5>
        <a:srgbClr val="939597"/>
      </a:accent5>
      <a:accent6>
        <a:srgbClr val="008AAF"/>
      </a:accent6>
      <a:hlink>
        <a:srgbClr val="006E8D"/>
      </a:hlink>
      <a:folHlink>
        <a:srgbClr val="00ABCA"/>
      </a:folHlink>
    </a:clrScheme>
    <a:fontScheme name="Custom 2">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on Grotesque PPT Template.pptx  -  Last saved by user" id="{F9FDDDD7-7857-4DBA-8334-3FACA71702E4}" vid="{B98DA5D7-BE1E-4241-81CD-7B89034D6E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FA2654A26DFA94BBF3672869BDF6BA2" ma:contentTypeVersion="25" ma:contentTypeDescription="Create a new document." ma:contentTypeScope="" ma:versionID="2cd8be6a985ed2af040eb98962047b40">
  <xsd:schema xmlns:xsd="http://www.w3.org/2001/XMLSchema" xmlns:xs="http://www.w3.org/2001/XMLSchema" xmlns:p="http://schemas.microsoft.com/office/2006/metadata/properties" xmlns:ns2="d5bbcda5-9f81-4e55-b91d-6cced3bd074a" xmlns:ns3="c3547a0c-3ee8-4157-882d-cdafbcec9925" xmlns:ns4="1966d3f9-b4fe-4c7b-99d8-d15794cf76cd" xmlns:ns5="b67088a4-4d55-4c0b-84ea-b89f626df5e1" targetNamespace="http://schemas.microsoft.com/office/2006/metadata/properties" ma:root="true" ma:fieldsID="7ce007894f8433095404ab62e0a42181" ns2:_="" ns3:_="" ns4:_="" ns5:_="">
    <xsd:import namespace="d5bbcda5-9f81-4e55-b91d-6cced3bd074a"/>
    <xsd:import namespace="c3547a0c-3ee8-4157-882d-cdafbcec9925"/>
    <xsd:import namespace="1966d3f9-b4fe-4c7b-99d8-d15794cf76cd"/>
    <xsd:import namespace="b67088a4-4d55-4c0b-84ea-b89f626df5e1"/>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4:SharedWithDetails" minOccurs="0"/>
                <xsd:element ref="ns3:LastSharedByUser" minOccurs="0"/>
                <xsd:element ref="ns3:LastSharedByTime" minOccurs="0"/>
                <xsd:element ref="ns5:MediaServiceMetadata" minOccurs="0"/>
                <xsd:element ref="ns5:MediaServiceFastMetadata" minOccurs="0"/>
                <xsd:element ref="ns5:MediaServiceAutoKeyPoints" minOccurs="0"/>
                <xsd:element ref="ns5:MediaServiceKeyPoints" minOccurs="0"/>
                <xsd:element ref="ns5:MediaServiceDateTaken" minOccurs="0"/>
                <xsd:element ref="ns5:MediaServiceAutoTags" minOccurs="0"/>
                <xsd:element ref="ns5:MediaServiceLocation" minOccurs="0"/>
                <xsd:element ref="ns5:MediaServiceOCR"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cda5-9f81-4e55-b91d-6cced3bd07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47a0c-3ee8-4157-882d-cdafbcec99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966d3f9-b4fe-4c7b-99d8-d15794cf76cd"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7088a4-4d55-4c0b-84ea-b89f626df5e1"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d5bbcda5-9f81-4e55-b91d-6cced3bd074a">TETNCUDUKCZU-311-2508</_dlc_DocId>
    <_dlc_DocIdUrl xmlns="d5bbcda5-9f81-4e55-b91d-6cced3bd074a">
      <Url>https://nccd.sharepoint.com/crc_programs/sdm/543/_layouts/15/DocIdRedir.aspx?ID=TETNCUDUKCZU-311-2508</Url>
      <Description>TETNCUDUKCZU-311-2508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9398F2-50B2-4DE3-9147-1FE53BD2DF9C}">
  <ds:schemaRefs>
    <ds:schemaRef ds:uri="http://schemas.microsoft.com/sharepoint/events"/>
  </ds:schemaRefs>
</ds:datastoreItem>
</file>

<file path=customXml/itemProps2.xml><?xml version="1.0" encoding="utf-8"?>
<ds:datastoreItem xmlns:ds="http://schemas.openxmlformats.org/officeDocument/2006/customXml" ds:itemID="{6AE6AB2B-4C10-4D45-8119-15B25D35FC41}">
  <ds:schemaRefs>
    <ds:schemaRef ds:uri="1966d3f9-b4fe-4c7b-99d8-d15794cf76cd"/>
    <ds:schemaRef ds:uri="b67088a4-4d55-4c0b-84ea-b89f626df5e1"/>
    <ds:schemaRef ds:uri="c3547a0c-3ee8-4157-882d-cdafbcec9925"/>
    <ds:schemaRef ds:uri="d5bbcda5-9f81-4e55-b91d-6cced3bd07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A22882-8EE7-490F-B51D-27A0756BBAAE}">
  <ds:schemaRefs>
    <ds:schemaRef ds:uri="b67088a4-4d55-4c0b-84ea-b89f626df5e1"/>
    <ds:schemaRef ds:uri="http://purl.org/dc/terms/"/>
    <ds:schemaRef ds:uri="1966d3f9-b4fe-4c7b-99d8-d15794cf76cd"/>
    <ds:schemaRef ds:uri="c3547a0c-3ee8-4157-882d-cdafbcec9925"/>
    <ds:schemaRef ds:uri="http://schemas.microsoft.com/office/2006/documentManagement/types"/>
    <ds:schemaRef ds:uri="d5bbcda5-9f81-4e55-b91d-6cced3bd074a"/>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FE06F9E6-CC2D-45B5-8B1F-F8DB635A51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Brandon Grotesque PPT </Template>
  <TotalTime>3</TotalTime>
  <Words>764</Words>
  <Application>Microsoft Office PowerPoint</Application>
  <PresentationFormat>Widescreen</PresentationFormat>
  <Paragraphs>143</Paragraphs>
  <Slides>25</Slides>
  <Notes>25</Notes>
  <HiddenSlides>2</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Evident Change PPT Template SUI</vt:lpstr>
      <vt:lpstr>PowerPoint Presentation</vt:lpstr>
      <vt:lpstr>PowerPoint Presentation</vt:lpstr>
      <vt:lpstr>Purpose of session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Hotline tool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 alignment and implementation</vt:lpstr>
      <vt:lpstr>AVAILABLE RESOURCES AND SUPPORT</vt:lpstr>
      <vt:lpstr>Planning and Next Steps</vt:lpstr>
      <vt:lpstr>PowerPoint Presentation</vt:lpstr>
      <vt:lpstr>BUILDING CONSENSUS: GRADIENTS OF AGREEMENT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Crowley</dc:creator>
  <cp:lastModifiedBy>Claire Crowley</cp:lastModifiedBy>
  <cp:revision>5</cp:revision>
  <cp:lastPrinted>2020-12-03T19:23:27Z</cp:lastPrinted>
  <dcterms:created xsi:type="dcterms:W3CDTF">2020-11-25T06:37:46Z</dcterms:created>
  <dcterms:modified xsi:type="dcterms:W3CDTF">2021-01-29T18:12:50Z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0x0101009FA2654A26DFA94BBF3672869BDF6BA2</vt:lpwstr>
  </property>
  <property fmtid="{D5CDD505-2E9C-101B-9397-08002B2CF9AE}" pid="3" name="_dlc_DocIdItemGuid">
    <vt:lpwstr>1afe9b7a-d9f8-4806-86b2-fa8cfe4f3c49</vt:lpwstr>
  </property>
</Properties>
</file>